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12192000" cy="6858000"/>
  <p:notesSz cx="6858000" cy="9144000"/>
  <p:embeddedFontLst>
    <p:embeddedFont>
      <p:font typeface="Century Gothic" panose="020B0502020202020204" pitchFamily="34" charset="0"/>
      <p:regular r:id="rId38"/>
      <p:bold r:id="rId39"/>
      <p:italic r:id="rId40"/>
      <p:boldItalic r:id="rId41"/>
    </p:embeddedFont>
    <p:embeddedFont>
      <p:font typeface="Roboto" panose="02000000000000000000" pitchFamily="2" charset="0"/>
      <p:regular r:id="rId42"/>
      <p:bold r:id="rId43"/>
      <p:italic r:id="rId44"/>
      <p:boldItalic r:id="rId4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0" roundtripDataSignature="AMtx7mh187JurzY5oP9Vj9uZMzQ3O9Xtt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14FDED5-13D7-464D-8F85-950EF806B075}">
  <a:tblStyle styleId="{114FDED5-13D7-464D-8F85-950EF806B075}"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100" d="100"/>
          <a:sy n="100" d="100"/>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font" Target="fonts/font2.fntdata"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font" Target="fonts/font5.fntdata" /><Relationship Id="rId50" Type="http://customschemas.google.com/relationships/presentationmetadata" Target="metadata"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font" Target="fonts/font1.fntdata"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font" Target="fonts/font4.fntdata" /><Relationship Id="rId54"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notesMaster" Target="notesMasters/notesMaster1.xml" /><Relationship Id="rId40" Type="http://schemas.openxmlformats.org/officeDocument/2006/relationships/font" Target="fonts/font3.fntdata" /><Relationship Id="rId45" Type="http://schemas.openxmlformats.org/officeDocument/2006/relationships/font" Target="fonts/font8.fntdata" /><Relationship Id="rId53"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font" Target="fonts/font7.fntdata" /><Relationship Id="rId52"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font" Target="fonts/font6.fntdata" /><Relationship Id="rId8" Type="http://schemas.openxmlformats.org/officeDocument/2006/relationships/slide" Target="slides/slide7.xml" /><Relationship Id="rId51" Type="http://schemas.openxmlformats.org/officeDocument/2006/relationships/presProps" Target="pres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 /><Relationship Id="rId1" Type="http://schemas.openxmlformats.org/officeDocument/2006/relationships/notesMaster" Target="../notesMasters/notesMaster1.xml" /></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 /><Relationship Id="rId1" Type="http://schemas.openxmlformats.org/officeDocument/2006/relationships/notesMaster" Target="../notesMasters/notesMaster1.xml" /></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 /><Relationship Id="rId1" Type="http://schemas.openxmlformats.org/officeDocument/2006/relationships/notesMaster" Target="../notesMasters/notesMaster1.xml" /></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 /><Relationship Id="rId1" Type="http://schemas.openxmlformats.org/officeDocument/2006/relationships/notesMaster" Target="../notesMasters/notesMaster1.xml" /></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 /><Relationship Id="rId1" Type="http://schemas.openxmlformats.org/officeDocument/2006/relationships/notesMaster" Target="../notesMasters/notesMaster1.xml" /></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 /><Relationship Id="rId1" Type="http://schemas.openxmlformats.org/officeDocument/2006/relationships/notesMaster" Target="../notesMasters/notesMaster1.xml" /></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 /><Relationship Id="rId1" Type="http://schemas.openxmlformats.org/officeDocument/2006/relationships/notesMaster" Target="../notesMasters/notesMaster1.xml" /></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 /><Relationship Id="rId1" Type="http://schemas.openxmlformats.org/officeDocument/2006/relationships/notesMaster" Target="../notesMasters/notesMaster1.xml" /></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 /><Relationship Id="rId1" Type="http://schemas.openxmlformats.org/officeDocument/2006/relationships/notesMaster" Target="../notesMasters/notesMaster1.xml" /></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 /><Relationship Id="rId1" Type="http://schemas.openxmlformats.org/officeDocument/2006/relationships/notesMaster" Target="../notesMasters/notesMaster1.xml" /></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 /><Relationship Id="rId1" Type="http://schemas.openxmlformats.org/officeDocument/2006/relationships/notesMaster" Target="../notesMasters/notesMaster1.xml" /></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 /><Relationship Id="rId1" Type="http://schemas.openxmlformats.org/officeDocument/2006/relationships/notesMaster" Target="../notesMasters/notesMaster1.xml" /></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 /><Relationship Id="rId1" Type="http://schemas.openxmlformats.org/officeDocument/2006/relationships/notesMaster" Target="../notesMasters/notesMaster1.xml" /></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 /><Relationship Id="rId1" Type="http://schemas.openxmlformats.org/officeDocument/2006/relationships/notesMaster" Target="../notesMasters/notesMaster1.xml" /></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6" name="Google Shape;16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7" name="Google Shape;16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4" name="Google Shape;224;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0" name="Google Shape;230;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6" name="Google Shape;236;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2" name="Google Shape;242;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8" name="Google Shape;248;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4" name="Google Shape;254;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0" name="Google Shape;260;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5" name="Google Shape;265;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0" name="Google Shape;270;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6" name="Google Shape;276;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306a9f956ca_0_3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3" name="Google Shape;173;g306a9f956ca_0_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2" name="Google Shape;282;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8" name="Google Shape;288;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4" name="Google Shape;294;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p2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9" name="Google Shape;299;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p2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4" name="Google Shape;304;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Google Shape;308;p2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9" name="Google Shape;309;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2"/>
        <p:cNvGrpSpPr/>
        <p:nvPr/>
      </p:nvGrpSpPr>
      <p:grpSpPr>
        <a:xfrm>
          <a:off x="0" y="0"/>
          <a:ext cx="0" cy="0"/>
          <a:chOff x="0" y="0"/>
          <a:chExt cx="0" cy="0"/>
        </a:xfrm>
      </p:grpSpPr>
      <p:sp>
        <p:nvSpPr>
          <p:cNvPr id="313" name="Google Shape;313;p2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4" name="Google Shape;314;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p2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9" name="Google Shape;319;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p2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4" name="Google Shape;324;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p2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9" name="Google Shape;329;p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306a9f956ca_0_4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9" name="Google Shape;179;g306a9f956ca_0_4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p2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4" name="Google Shape;334;p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p2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0" name="Google Shape;340;p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p3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6" name="Google Shape;346;p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Google Shape;351;p3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2" name="Google Shape;352;p3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7"/>
        <p:cNvGrpSpPr/>
        <p:nvPr/>
      </p:nvGrpSpPr>
      <p:grpSpPr>
        <a:xfrm>
          <a:off x="0" y="0"/>
          <a:ext cx="0" cy="0"/>
          <a:chOff x="0" y="0"/>
          <a:chExt cx="0" cy="0"/>
        </a:xfrm>
      </p:grpSpPr>
      <p:sp>
        <p:nvSpPr>
          <p:cNvPr id="358" name="Google Shape;358;p3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9" name="Google Shape;359;p3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3"/>
        <p:cNvGrpSpPr/>
        <p:nvPr/>
      </p:nvGrpSpPr>
      <p:grpSpPr>
        <a:xfrm>
          <a:off x="0" y="0"/>
          <a:ext cx="0" cy="0"/>
          <a:chOff x="0" y="0"/>
          <a:chExt cx="0" cy="0"/>
        </a:xfrm>
      </p:grpSpPr>
      <p:sp>
        <p:nvSpPr>
          <p:cNvPr id="364" name="Google Shape;364;p3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65" name="Google Shape;365;p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306a9f956ca_0_4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5" name="Google Shape;185;g306a9f956ca_0_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306a9f956ca_0_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306a9f956ca_0_1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2" name="Google Shape;192;g306a9f956ca_0_1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306a9f956ca_0_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306a9f956ca_0_2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9" name="Google Shape;199;g306a9f956ca_0_2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306a9f956ca_0_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 name="Google Shape;205;g306a9f956ca_0_2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6" name="Google Shape;206;g306a9f956ca_0_28: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2" name="Google Shape;212;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8" name="Google Shape;218;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42"/>
        <p:cNvGrpSpPr/>
        <p:nvPr/>
      </p:nvGrpSpPr>
      <p:grpSpPr>
        <a:xfrm>
          <a:off x="0" y="0"/>
          <a:ext cx="0" cy="0"/>
          <a:chOff x="0" y="0"/>
          <a:chExt cx="0" cy="0"/>
        </a:xfrm>
      </p:grpSpPr>
      <p:sp>
        <p:nvSpPr>
          <p:cNvPr id="43" name="Google Shape;43;p35"/>
          <p:cNvSpPr txBox="1">
            <a:spLocks noGrp="1"/>
          </p:cNvSpPr>
          <p:nvPr>
            <p:ph type="ctrTitle"/>
          </p:nvPr>
        </p:nvSpPr>
        <p:spPr>
          <a:xfrm>
            <a:off x="2589213" y="2514600"/>
            <a:ext cx="8915399" cy="2262781"/>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5400"/>
              <a:buFont typeface="Century Gothic"/>
              <a:buNone/>
              <a:defRPr sz="5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35"/>
          <p:cNvSpPr txBox="1">
            <a:spLocks noGrp="1"/>
          </p:cNvSpPr>
          <p:nvPr>
            <p:ph type="subTitle" idx="1"/>
          </p:nvPr>
        </p:nvSpPr>
        <p:spPr>
          <a:xfrm>
            <a:off x="2589213" y="4777379"/>
            <a:ext cx="8915399" cy="1126283"/>
          </a:xfrm>
          <a:prstGeom prst="rect">
            <a:avLst/>
          </a:prstGeom>
          <a:noFill/>
          <a:ln>
            <a:noFill/>
          </a:ln>
        </p:spPr>
        <p:txBody>
          <a:bodyPr spcFirstLastPara="1" wrap="square" lIns="91425" tIns="45700" rIns="91425" bIns="45700" anchor="t" anchorCtr="0">
            <a:normAutofit/>
          </a:bodyPr>
          <a:lstStyle>
            <a:lvl1pPr lvl="0" algn="l">
              <a:spcBef>
                <a:spcPts val="1000"/>
              </a:spcBef>
              <a:spcAft>
                <a:spcPts val="0"/>
              </a:spcAft>
              <a:buSzPts val="1800"/>
              <a:buNone/>
              <a:defRPr>
                <a:solidFill>
                  <a:srgbClr val="595959"/>
                </a:solidFill>
              </a:defRPr>
            </a:lvl1pPr>
            <a:lvl2pPr lvl="1" algn="ctr">
              <a:spcBef>
                <a:spcPts val="1000"/>
              </a:spcBef>
              <a:spcAft>
                <a:spcPts val="0"/>
              </a:spcAft>
              <a:buSzPts val="1600"/>
              <a:buNone/>
              <a:defRPr>
                <a:solidFill>
                  <a:srgbClr val="888888"/>
                </a:solidFill>
              </a:defRPr>
            </a:lvl2pPr>
            <a:lvl3pPr lvl="2" algn="ctr">
              <a:spcBef>
                <a:spcPts val="1000"/>
              </a:spcBef>
              <a:spcAft>
                <a:spcPts val="0"/>
              </a:spcAft>
              <a:buSzPts val="1400"/>
              <a:buNone/>
              <a:defRPr>
                <a:solidFill>
                  <a:srgbClr val="888888"/>
                </a:solidFill>
              </a:defRPr>
            </a:lvl3pPr>
            <a:lvl4pPr lvl="3" algn="ctr">
              <a:spcBef>
                <a:spcPts val="1000"/>
              </a:spcBef>
              <a:spcAft>
                <a:spcPts val="0"/>
              </a:spcAft>
              <a:buSzPts val="1200"/>
              <a:buNone/>
              <a:defRPr>
                <a:solidFill>
                  <a:srgbClr val="888888"/>
                </a:solidFill>
              </a:defRPr>
            </a:lvl4pPr>
            <a:lvl5pPr lvl="4" algn="ctr">
              <a:spcBef>
                <a:spcPts val="1000"/>
              </a:spcBef>
              <a:spcAft>
                <a:spcPts val="0"/>
              </a:spcAft>
              <a:buSzPts val="1200"/>
              <a:buNone/>
              <a:defRPr>
                <a:solidFill>
                  <a:srgbClr val="888888"/>
                </a:solidFill>
              </a:defRPr>
            </a:lvl5pPr>
            <a:lvl6pPr lvl="5" algn="ctr">
              <a:spcBef>
                <a:spcPts val="1000"/>
              </a:spcBef>
              <a:spcAft>
                <a:spcPts val="0"/>
              </a:spcAft>
              <a:buSzPts val="1200"/>
              <a:buNone/>
              <a:defRPr>
                <a:solidFill>
                  <a:srgbClr val="888888"/>
                </a:solidFill>
              </a:defRPr>
            </a:lvl6pPr>
            <a:lvl7pPr lvl="6" algn="ctr">
              <a:spcBef>
                <a:spcPts val="1000"/>
              </a:spcBef>
              <a:spcAft>
                <a:spcPts val="0"/>
              </a:spcAft>
              <a:buSzPts val="1200"/>
              <a:buNone/>
              <a:defRPr>
                <a:solidFill>
                  <a:srgbClr val="888888"/>
                </a:solidFill>
              </a:defRPr>
            </a:lvl7pPr>
            <a:lvl8pPr lvl="7" algn="ctr">
              <a:spcBef>
                <a:spcPts val="1000"/>
              </a:spcBef>
              <a:spcAft>
                <a:spcPts val="0"/>
              </a:spcAft>
              <a:buSzPts val="1200"/>
              <a:buNone/>
              <a:defRPr>
                <a:solidFill>
                  <a:srgbClr val="888888"/>
                </a:solidFill>
              </a:defRPr>
            </a:lvl8pPr>
            <a:lvl9pPr lvl="8" algn="ctr">
              <a:spcBef>
                <a:spcPts val="1000"/>
              </a:spcBef>
              <a:spcAft>
                <a:spcPts val="0"/>
              </a:spcAft>
              <a:buSzPts val="1200"/>
              <a:buNone/>
              <a:defRPr>
                <a:solidFill>
                  <a:srgbClr val="888888"/>
                </a:solidFill>
              </a:defRPr>
            </a:lvl9pPr>
          </a:lstStyle>
          <a:p>
            <a:endParaRPr/>
          </a:p>
        </p:txBody>
      </p:sp>
      <p:sp>
        <p:nvSpPr>
          <p:cNvPr id="45" name="Google Shape;45;p35"/>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35"/>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35"/>
          <p:cNvSpPr/>
          <p:nvPr/>
        </p:nvSpPr>
        <p:spPr>
          <a:xfrm>
            <a:off x="0" y="4323810"/>
            <a:ext cx="1744652" cy="778589"/>
          </a:xfrm>
          <a:custGeom>
            <a:avLst/>
            <a:gdLst/>
            <a:ahLst/>
            <a:cxnLst/>
            <a:rect l="l" t="t" r="r" b="b"/>
            <a:pathLst>
              <a:path w="372" h="166" extrusionOk="0">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35"/>
          <p:cNvSpPr txBox="1">
            <a:spLocks noGrp="1"/>
          </p:cNvSpPr>
          <p:nvPr>
            <p:ph type="sldNum" idx="12"/>
          </p:nvPr>
        </p:nvSpPr>
        <p:spPr>
          <a:xfrm>
            <a:off x="531812" y="4529540"/>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aption">
  <p:cSld name="Title and Caption">
    <p:spTree>
      <p:nvGrpSpPr>
        <p:cNvPr id="1" name="Shape 108"/>
        <p:cNvGrpSpPr/>
        <p:nvPr/>
      </p:nvGrpSpPr>
      <p:grpSpPr>
        <a:xfrm>
          <a:off x="0" y="0"/>
          <a:ext cx="0" cy="0"/>
          <a:chOff x="0" y="0"/>
          <a:chExt cx="0" cy="0"/>
        </a:xfrm>
      </p:grpSpPr>
      <p:sp>
        <p:nvSpPr>
          <p:cNvPr id="109" name="Google Shape;109;p44"/>
          <p:cNvSpPr txBox="1">
            <a:spLocks noGrp="1"/>
          </p:cNvSpPr>
          <p:nvPr>
            <p:ph type="title"/>
          </p:nvPr>
        </p:nvSpPr>
        <p:spPr>
          <a:xfrm>
            <a:off x="2589212" y="609600"/>
            <a:ext cx="8915399" cy="311704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0" name="Google Shape;110;p44"/>
          <p:cNvSpPr txBox="1">
            <a:spLocks noGrp="1"/>
          </p:cNvSpPr>
          <p:nvPr>
            <p:ph type="body" idx="1"/>
          </p:nvPr>
        </p:nvSpPr>
        <p:spPr>
          <a:xfrm>
            <a:off x="2589212" y="4354046"/>
            <a:ext cx="8915399" cy="1555864"/>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800"/>
              <a:buNone/>
              <a:defRPr sz="1800">
                <a:solidFill>
                  <a:srgbClr val="595959"/>
                </a:solidFill>
              </a:defRPr>
            </a:lvl1pPr>
            <a:lvl2pPr marL="914400" lvl="1" indent="-228600" algn="l">
              <a:spcBef>
                <a:spcPts val="1000"/>
              </a:spcBef>
              <a:spcAft>
                <a:spcPts val="0"/>
              </a:spcAft>
              <a:buSzPts val="1800"/>
              <a:buNone/>
              <a:defRPr sz="1800">
                <a:solidFill>
                  <a:srgbClr val="888888"/>
                </a:solidFill>
              </a:defRPr>
            </a:lvl2pPr>
            <a:lvl3pPr marL="1371600" lvl="2" indent="-228600" algn="l">
              <a:spcBef>
                <a:spcPts val="1000"/>
              </a:spcBef>
              <a:spcAft>
                <a:spcPts val="0"/>
              </a:spcAft>
              <a:buSzPts val="1600"/>
              <a:buNone/>
              <a:defRPr sz="1600">
                <a:solidFill>
                  <a:srgbClr val="888888"/>
                </a:solidFill>
              </a:defRPr>
            </a:lvl3pPr>
            <a:lvl4pPr marL="1828800" lvl="3" indent="-228600" algn="l">
              <a:spcBef>
                <a:spcPts val="1000"/>
              </a:spcBef>
              <a:spcAft>
                <a:spcPts val="0"/>
              </a:spcAft>
              <a:buSzPts val="1400"/>
              <a:buNone/>
              <a:defRPr sz="1400">
                <a:solidFill>
                  <a:srgbClr val="888888"/>
                </a:solidFill>
              </a:defRPr>
            </a:lvl4pPr>
            <a:lvl5pPr marL="2286000" lvl="4" indent="-228600" algn="l">
              <a:spcBef>
                <a:spcPts val="1000"/>
              </a:spcBef>
              <a:spcAft>
                <a:spcPts val="0"/>
              </a:spcAft>
              <a:buSzPts val="1400"/>
              <a:buNone/>
              <a:defRPr sz="1400">
                <a:solidFill>
                  <a:srgbClr val="888888"/>
                </a:solidFill>
              </a:defRPr>
            </a:lvl5pPr>
            <a:lvl6pPr marL="2743200" lvl="5" indent="-228600" algn="l">
              <a:spcBef>
                <a:spcPts val="1000"/>
              </a:spcBef>
              <a:spcAft>
                <a:spcPts val="0"/>
              </a:spcAft>
              <a:buSzPts val="1400"/>
              <a:buNone/>
              <a:defRPr sz="1400">
                <a:solidFill>
                  <a:srgbClr val="888888"/>
                </a:solidFill>
              </a:defRPr>
            </a:lvl6pPr>
            <a:lvl7pPr marL="3200400" lvl="6" indent="-228600" algn="l">
              <a:spcBef>
                <a:spcPts val="1000"/>
              </a:spcBef>
              <a:spcAft>
                <a:spcPts val="0"/>
              </a:spcAft>
              <a:buSzPts val="1400"/>
              <a:buNone/>
              <a:defRPr sz="1400">
                <a:solidFill>
                  <a:srgbClr val="888888"/>
                </a:solidFill>
              </a:defRPr>
            </a:lvl7pPr>
            <a:lvl8pPr marL="3657600" lvl="7" indent="-228600" algn="l">
              <a:spcBef>
                <a:spcPts val="1000"/>
              </a:spcBef>
              <a:spcAft>
                <a:spcPts val="0"/>
              </a:spcAft>
              <a:buSzPts val="1400"/>
              <a:buNone/>
              <a:defRPr sz="1400">
                <a:solidFill>
                  <a:srgbClr val="888888"/>
                </a:solidFill>
              </a:defRPr>
            </a:lvl8pPr>
            <a:lvl9pPr marL="4114800" lvl="8" indent="-228600" algn="l">
              <a:spcBef>
                <a:spcPts val="1000"/>
              </a:spcBef>
              <a:spcAft>
                <a:spcPts val="0"/>
              </a:spcAft>
              <a:buSzPts val="1400"/>
              <a:buNone/>
              <a:defRPr sz="1400">
                <a:solidFill>
                  <a:srgbClr val="888888"/>
                </a:solidFill>
              </a:defRPr>
            </a:lvl9pPr>
          </a:lstStyle>
          <a:p>
            <a:endParaRPr/>
          </a:p>
        </p:txBody>
      </p:sp>
      <p:sp>
        <p:nvSpPr>
          <p:cNvPr id="111" name="Google Shape;111;p44"/>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2" name="Google Shape;112;p44"/>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44"/>
          <p:cNvSpPr/>
          <p:nvPr/>
        </p:nvSpPr>
        <p:spPr>
          <a:xfrm rot="10800000" flipH="1">
            <a:off x="-4189" y="31781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44"/>
          <p:cNvSpPr txBox="1">
            <a:spLocks noGrp="1"/>
          </p:cNvSpPr>
          <p:nvPr>
            <p:ph type="sldNum" idx="12"/>
          </p:nvPr>
        </p:nvSpPr>
        <p:spPr>
          <a:xfrm>
            <a:off x="531812" y="3244139"/>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Quote with Caption">
  <p:cSld name="Quote with Caption">
    <p:spTree>
      <p:nvGrpSpPr>
        <p:cNvPr id="1" name="Shape 115"/>
        <p:cNvGrpSpPr/>
        <p:nvPr/>
      </p:nvGrpSpPr>
      <p:grpSpPr>
        <a:xfrm>
          <a:off x="0" y="0"/>
          <a:ext cx="0" cy="0"/>
          <a:chOff x="0" y="0"/>
          <a:chExt cx="0" cy="0"/>
        </a:xfrm>
      </p:grpSpPr>
      <p:sp>
        <p:nvSpPr>
          <p:cNvPr id="116" name="Google Shape;116;p45"/>
          <p:cNvSpPr txBox="1">
            <a:spLocks noGrp="1"/>
          </p:cNvSpPr>
          <p:nvPr>
            <p:ph type="title"/>
          </p:nvPr>
        </p:nvSpPr>
        <p:spPr>
          <a:xfrm>
            <a:off x="2849949" y="609600"/>
            <a:ext cx="8393926" cy="2895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7" name="Google Shape;117;p45"/>
          <p:cNvSpPr txBox="1">
            <a:spLocks noGrp="1"/>
          </p:cNvSpPr>
          <p:nvPr>
            <p:ph type="body" idx="1"/>
          </p:nvPr>
        </p:nvSpPr>
        <p:spPr>
          <a:xfrm>
            <a:off x="3275012" y="3505200"/>
            <a:ext cx="7536554" cy="381000"/>
          </a:xfrm>
          <a:prstGeom prst="rect">
            <a:avLst/>
          </a:prstGeom>
          <a:noFill/>
          <a:ln>
            <a:noFill/>
          </a:ln>
        </p:spPr>
        <p:txBody>
          <a:bodyPr spcFirstLastPara="1" wrap="square" lIns="91425" tIns="45700" rIns="91425" bIns="45700" anchor="ctr" anchorCtr="0">
            <a:noAutofit/>
          </a:bodyPr>
          <a:lstStyle>
            <a:lvl1pPr marL="457200" lvl="0" indent="-228600" algn="l">
              <a:spcBef>
                <a:spcPts val="1000"/>
              </a:spcBef>
              <a:spcAft>
                <a:spcPts val="0"/>
              </a:spcAft>
              <a:buSzPts val="1600"/>
              <a:buFont typeface="Century Gothic"/>
              <a:buNone/>
              <a:defRPr sz="1600">
                <a:solidFill>
                  <a:srgbClr val="7F7F7F"/>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18" name="Google Shape;118;p45"/>
          <p:cNvSpPr txBox="1">
            <a:spLocks noGrp="1"/>
          </p:cNvSpPr>
          <p:nvPr>
            <p:ph type="body" idx="2"/>
          </p:nvPr>
        </p:nvSpPr>
        <p:spPr>
          <a:xfrm>
            <a:off x="2589212" y="4354046"/>
            <a:ext cx="8915399" cy="1555864"/>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800"/>
              <a:buNone/>
              <a:defRPr sz="1800">
                <a:solidFill>
                  <a:srgbClr val="595959"/>
                </a:solidFill>
              </a:defRPr>
            </a:lvl1pPr>
            <a:lvl2pPr marL="914400" lvl="1" indent="-228600" algn="l">
              <a:spcBef>
                <a:spcPts val="1000"/>
              </a:spcBef>
              <a:spcAft>
                <a:spcPts val="0"/>
              </a:spcAft>
              <a:buSzPts val="1800"/>
              <a:buNone/>
              <a:defRPr sz="1800">
                <a:solidFill>
                  <a:srgbClr val="888888"/>
                </a:solidFill>
              </a:defRPr>
            </a:lvl2pPr>
            <a:lvl3pPr marL="1371600" lvl="2" indent="-228600" algn="l">
              <a:spcBef>
                <a:spcPts val="1000"/>
              </a:spcBef>
              <a:spcAft>
                <a:spcPts val="0"/>
              </a:spcAft>
              <a:buSzPts val="1600"/>
              <a:buNone/>
              <a:defRPr sz="1600">
                <a:solidFill>
                  <a:srgbClr val="888888"/>
                </a:solidFill>
              </a:defRPr>
            </a:lvl3pPr>
            <a:lvl4pPr marL="1828800" lvl="3" indent="-228600" algn="l">
              <a:spcBef>
                <a:spcPts val="1000"/>
              </a:spcBef>
              <a:spcAft>
                <a:spcPts val="0"/>
              </a:spcAft>
              <a:buSzPts val="1400"/>
              <a:buNone/>
              <a:defRPr sz="1400">
                <a:solidFill>
                  <a:srgbClr val="888888"/>
                </a:solidFill>
              </a:defRPr>
            </a:lvl4pPr>
            <a:lvl5pPr marL="2286000" lvl="4" indent="-228600" algn="l">
              <a:spcBef>
                <a:spcPts val="1000"/>
              </a:spcBef>
              <a:spcAft>
                <a:spcPts val="0"/>
              </a:spcAft>
              <a:buSzPts val="1400"/>
              <a:buNone/>
              <a:defRPr sz="1400">
                <a:solidFill>
                  <a:srgbClr val="888888"/>
                </a:solidFill>
              </a:defRPr>
            </a:lvl5pPr>
            <a:lvl6pPr marL="2743200" lvl="5" indent="-228600" algn="l">
              <a:spcBef>
                <a:spcPts val="1000"/>
              </a:spcBef>
              <a:spcAft>
                <a:spcPts val="0"/>
              </a:spcAft>
              <a:buSzPts val="1400"/>
              <a:buNone/>
              <a:defRPr sz="1400">
                <a:solidFill>
                  <a:srgbClr val="888888"/>
                </a:solidFill>
              </a:defRPr>
            </a:lvl6pPr>
            <a:lvl7pPr marL="3200400" lvl="6" indent="-228600" algn="l">
              <a:spcBef>
                <a:spcPts val="1000"/>
              </a:spcBef>
              <a:spcAft>
                <a:spcPts val="0"/>
              </a:spcAft>
              <a:buSzPts val="1400"/>
              <a:buNone/>
              <a:defRPr sz="1400">
                <a:solidFill>
                  <a:srgbClr val="888888"/>
                </a:solidFill>
              </a:defRPr>
            </a:lvl7pPr>
            <a:lvl8pPr marL="3657600" lvl="7" indent="-228600" algn="l">
              <a:spcBef>
                <a:spcPts val="1000"/>
              </a:spcBef>
              <a:spcAft>
                <a:spcPts val="0"/>
              </a:spcAft>
              <a:buSzPts val="1400"/>
              <a:buNone/>
              <a:defRPr sz="1400">
                <a:solidFill>
                  <a:srgbClr val="888888"/>
                </a:solidFill>
              </a:defRPr>
            </a:lvl8pPr>
            <a:lvl9pPr marL="4114800" lvl="8" indent="-228600" algn="l">
              <a:spcBef>
                <a:spcPts val="1000"/>
              </a:spcBef>
              <a:spcAft>
                <a:spcPts val="0"/>
              </a:spcAft>
              <a:buSzPts val="1400"/>
              <a:buNone/>
              <a:defRPr sz="1400">
                <a:solidFill>
                  <a:srgbClr val="888888"/>
                </a:solidFill>
              </a:defRPr>
            </a:lvl9pPr>
          </a:lstStyle>
          <a:p>
            <a:endParaRPr/>
          </a:p>
        </p:txBody>
      </p:sp>
      <p:sp>
        <p:nvSpPr>
          <p:cNvPr id="119" name="Google Shape;119;p45"/>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0" name="Google Shape;120;p45"/>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1" name="Google Shape;121;p45"/>
          <p:cNvSpPr/>
          <p:nvPr/>
        </p:nvSpPr>
        <p:spPr>
          <a:xfrm rot="10800000" flipH="1">
            <a:off x="-4189" y="31781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45"/>
          <p:cNvSpPr txBox="1">
            <a:spLocks noGrp="1"/>
          </p:cNvSpPr>
          <p:nvPr>
            <p:ph type="sldNum" idx="12"/>
          </p:nvPr>
        </p:nvSpPr>
        <p:spPr>
          <a:xfrm>
            <a:off x="531812" y="3244139"/>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23" name="Google Shape;123;p45"/>
          <p:cNvSpPr txBox="1"/>
          <p:nvPr/>
        </p:nvSpPr>
        <p:spPr>
          <a:xfrm>
            <a:off x="2467652" y="648005"/>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b="0" i="0" u="none" strike="noStrike" cap="none">
                <a:solidFill>
                  <a:schemeClr val="accent1"/>
                </a:solidFill>
                <a:latin typeface="Arial"/>
                <a:ea typeface="Arial"/>
                <a:cs typeface="Arial"/>
                <a:sym typeface="Arial"/>
              </a:rPr>
              <a:t>“</a:t>
            </a:r>
            <a:endParaRPr/>
          </a:p>
        </p:txBody>
      </p:sp>
      <p:sp>
        <p:nvSpPr>
          <p:cNvPr id="124" name="Google Shape;124;p45"/>
          <p:cNvSpPr txBox="1"/>
          <p:nvPr/>
        </p:nvSpPr>
        <p:spPr>
          <a:xfrm>
            <a:off x="11114852" y="290530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b="0" i="0" u="none" strike="noStrike" cap="none">
                <a:solidFill>
                  <a:schemeClr val="accent1"/>
                </a:solidFill>
                <a:latin typeface="Arial"/>
                <a:ea typeface="Arial"/>
                <a:cs typeface="Arial"/>
                <a:sym typeface="Arial"/>
              </a:rPr>
              <a:t>”</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Name Card">
  <p:cSld name="Name Card">
    <p:spTree>
      <p:nvGrpSpPr>
        <p:cNvPr id="1" name="Shape 125"/>
        <p:cNvGrpSpPr/>
        <p:nvPr/>
      </p:nvGrpSpPr>
      <p:grpSpPr>
        <a:xfrm>
          <a:off x="0" y="0"/>
          <a:ext cx="0" cy="0"/>
          <a:chOff x="0" y="0"/>
          <a:chExt cx="0" cy="0"/>
        </a:xfrm>
      </p:grpSpPr>
      <p:sp>
        <p:nvSpPr>
          <p:cNvPr id="126" name="Google Shape;126;p46"/>
          <p:cNvSpPr txBox="1">
            <a:spLocks noGrp="1"/>
          </p:cNvSpPr>
          <p:nvPr>
            <p:ph type="title"/>
          </p:nvPr>
        </p:nvSpPr>
        <p:spPr>
          <a:xfrm>
            <a:off x="2589213" y="2438400"/>
            <a:ext cx="8915400" cy="2724845"/>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4800"/>
              <a:buFont typeface="Century Gothic"/>
              <a:buNone/>
              <a:defRPr sz="48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7" name="Google Shape;127;p46"/>
          <p:cNvSpPr txBox="1">
            <a:spLocks noGrp="1"/>
          </p:cNvSpPr>
          <p:nvPr>
            <p:ph type="body" idx="1"/>
          </p:nvPr>
        </p:nvSpPr>
        <p:spPr>
          <a:xfrm>
            <a:off x="2589213" y="5181600"/>
            <a:ext cx="8915400" cy="72962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28" name="Google Shape;128;p46"/>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9" name="Google Shape;129;p46"/>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0" name="Google Shape;130;p46"/>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46"/>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Name Card">
  <p:cSld name="Quote Name Card">
    <p:spTree>
      <p:nvGrpSpPr>
        <p:cNvPr id="1" name="Shape 132"/>
        <p:cNvGrpSpPr/>
        <p:nvPr/>
      </p:nvGrpSpPr>
      <p:grpSpPr>
        <a:xfrm>
          <a:off x="0" y="0"/>
          <a:ext cx="0" cy="0"/>
          <a:chOff x="0" y="0"/>
          <a:chExt cx="0" cy="0"/>
        </a:xfrm>
      </p:grpSpPr>
      <p:sp>
        <p:nvSpPr>
          <p:cNvPr id="133" name="Google Shape;133;p47"/>
          <p:cNvSpPr txBox="1">
            <a:spLocks noGrp="1"/>
          </p:cNvSpPr>
          <p:nvPr>
            <p:ph type="title"/>
          </p:nvPr>
        </p:nvSpPr>
        <p:spPr>
          <a:xfrm>
            <a:off x="2849949" y="609600"/>
            <a:ext cx="8393926" cy="2895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4" name="Google Shape;134;p47"/>
          <p:cNvSpPr txBox="1">
            <a:spLocks noGrp="1"/>
          </p:cNvSpPr>
          <p:nvPr>
            <p:ph type="body" idx="1"/>
          </p:nvPr>
        </p:nvSpPr>
        <p:spPr>
          <a:xfrm>
            <a:off x="2589212" y="4343400"/>
            <a:ext cx="8915400" cy="838200"/>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Font typeface="Century Gothic"/>
              <a:buNone/>
              <a:defRPr sz="2400">
                <a:solidFill>
                  <a:schemeClr val="accent1"/>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35" name="Google Shape;135;p47"/>
          <p:cNvSpPr txBox="1">
            <a:spLocks noGrp="1"/>
          </p:cNvSpPr>
          <p:nvPr>
            <p:ph type="body" idx="2"/>
          </p:nvPr>
        </p:nvSpPr>
        <p:spPr>
          <a:xfrm>
            <a:off x="2589213" y="5181600"/>
            <a:ext cx="8915400" cy="72962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36" name="Google Shape;136;p47"/>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7" name="Google Shape;137;p47"/>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8" name="Google Shape;138;p47"/>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47"/>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40" name="Google Shape;140;p47"/>
          <p:cNvSpPr txBox="1"/>
          <p:nvPr/>
        </p:nvSpPr>
        <p:spPr>
          <a:xfrm>
            <a:off x="2467652" y="648005"/>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b="0" i="0" u="none" strike="noStrike" cap="none">
                <a:solidFill>
                  <a:schemeClr val="accent1"/>
                </a:solidFill>
                <a:latin typeface="Arial"/>
                <a:ea typeface="Arial"/>
                <a:cs typeface="Arial"/>
                <a:sym typeface="Arial"/>
              </a:rPr>
              <a:t>“</a:t>
            </a:r>
            <a:endParaRPr/>
          </a:p>
        </p:txBody>
      </p:sp>
      <p:sp>
        <p:nvSpPr>
          <p:cNvPr id="141" name="Google Shape;141;p47"/>
          <p:cNvSpPr txBox="1"/>
          <p:nvPr/>
        </p:nvSpPr>
        <p:spPr>
          <a:xfrm>
            <a:off x="11114852" y="290530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b="0" i="0" u="none" strike="noStrike" cap="none">
                <a:solidFill>
                  <a:schemeClr val="accent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rue or False">
  <p:cSld name="True or False">
    <p:spTree>
      <p:nvGrpSpPr>
        <p:cNvPr id="1" name="Shape 142"/>
        <p:cNvGrpSpPr/>
        <p:nvPr/>
      </p:nvGrpSpPr>
      <p:grpSpPr>
        <a:xfrm>
          <a:off x="0" y="0"/>
          <a:ext cx="0" cy="0"/>
          <a:chOff x="0" y="0"/>
          <a:chExt cx="0" cy="0"/>
        </a:xfrm>
      </p:grpSpPr>
      <p:sp>
        <p:nvSpPr>
          <p:cNvPr id="143" name="Google Shape;143;p48"/>
          <p:cNvSpPr txBox="1">
            <a:spLocks noGrp="1"/>
          </p:cNvSpPr>
          <p:nvPr>
            <p:ph type="title"/>
          </p:nvPr>
        </p:nvSpPr>
        <p:spPr>
          <a:xfrm>
            <a:off x="2589212" y="627407"/>
            <a:ext cx="8915399" cy="288002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4" name="Google Shape;144;p48"/>
          <p:cNvSpPr txBox="1">
            <a:spLocks noGrp="1"/>
          </p:cNvSpPr>
          <p:nvPr>
            <p:ph type="body" idx="1"/>
          </p:nvPr>
        </p:nvSpPr>
        <p:spPr>
          <a:xfrm>
            <a:off x="2589212" y="4343400"/>
            <a:ext cx="8915400" cy="838200"/>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Font typeface="Century Gothic"/>
              <a:buNone/>
              <a:defRPr sz="2400">
                <a:solidFill>
                  <a:schemeClr val="accent1"/>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45" name="Google Shape;145;p48"/>
          <p:cNvSpPr txBox="1">
            <a:spLocks noGrp="1"/>
          </p:cNvSpPr>
          <p:nvPr>
            <p:ph type="body" idx="2"/>
          </p:nvPr>
        </p:nvSpPr>
        <p:spPr>
          <a:xfrm>
            <a:off x="2589213" y="5181600"/>
            <a:ext cx="8915400" cy="72962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46" name="Google Shape;146;p48"/>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7" name="Google Shape;147;p48"/>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8" name="Google Shape;148;p48"/>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48"/>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50"/>
        <p:cNvGrpSpPr/>
        <p:nvPr/>
      </p:nvGrpSpPr>
      <p:grpSpPr>
        <a:xfrm>
          <a:off x="0" y="0"/>
          <a:ext cx="0" cy="0"/>
          <a:chOff x="0" y="0"/>
          <a:chExt cx="0" cy="0"/>
        </a:xfrm>
      </p:grpSpPr>
      <p:sp>
        <p:nvSpPr>
          <p:cNvPr id="151" name="Google Shape;151;p49"/>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2" name="Google Shape;152;p49"/>
          <p:cNvSpPr txBox="1">
            <a:spLocks noGrp="1"/>
          </p:cNvSpPr>
          <p:nvPr>
            <p:ph type="body" idx="1"/>
          </p:nvPr>
        </p:nvSpPr>
        <p:spPr>
          <a:xfrm rot="5400000">
            <a:off x="5103812" y="-381000"/>
            <a:ext cx="3886200" cy="8915400"/>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53" name="Google Shape;153;p49"/>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4" name="Google Shape;154;p49"/>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5" name="Google Shape;155;p49"/>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49"/>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57"/>
        <p:cNvGrpSpPr/>
        <p:nvPr/>
      </p:nvGrpSpPr>
      <p:grpSpPr>
        <a:xfrm>
          <a:off x="0" y="0"/>
          <a:ext cx="0" cy="0"/>
          <a:chOff x="0" y="0"/>
          <a:chExt cx="0" cy="0"/>
        </a:xfrm>
      </p:grpSpPr>
      <p:sp>
        <p:nvSpPr>
          <p:cNvPr id="158" name="Google Shape;158;p50"/>
          <p:cNvSpPr txBox="1">
            <a:spLocks noGrp="1"/>
          </p:cNvSpPr>
          <p:nvPr>
            <p:ph type="title"/>
          </p:nvPr>
        </p:nvSpPr>
        <p:spPr>
          <a:xfrm rot="5400000">
            <a:off x="7756704" y="2165513"/>
            <a:ext cx="5283817" cy="2207601"/>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9" name="Google Shape;159;p50"/>
          <p:cNvSpPr txBox="1">
            <a:spLocks noGrp="1"/>
          </p:cNvSpPr>
          <p:nvPr>
            <p:ph type="body" idx="1"/>
          </p:nvPr>
        </p:nvSpPr>
        <p:spPr>
          <a:xfrm rot="5400000">
            <a:off x="3185803" y="30814"/>
            <a:ext cx="5283817" cy="6477000"/>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60" name="Google Shape;160;p50"/>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1" name="Google Shape;161;p50"/>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2" name="Google Shape;162;p50"/>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50"/>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49"/>
        <p:cNvGrpSpPr/>
        <p:nvPr/>
      </p:nvGrpSpPr>
      <p:grpSpPr>
        <a:xfrm>
          <a:off x="0" y="0"/>
          <a:ext cx="0" cy="0"/>
          <a:chOff x="0" y="0"/>
          <a:chExt cx="0" cy="0"/>
        </a:xfrm>
      </p:grpSpPr>
      <p:sp>
        <p:nvSpPr>
          <p:cNvPr id="50" name="Google Shape;50;p36"/>
          <p:cNvSpPr txBox="1">
            <a:spLocks noGrp="1"/>
          </p:cNvSpPr>
          <p:nvPr>
            <p:ph type="title"/>
          </p:nvPr>
        </p:nvSpPr>
        <p:spPr>
          <a:xfrm>
            <a:off x="2592925"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36"/>
          <p:cNvSpPr txBox="1">
            <a:spLocks noGrp="1"/>
          </p:cNvSpPr>
          <p:nvPr>
            <p:ph type="body" idx="1"/>
          </p:nvPr>
        </p:nvSpPr>
        <p:spPr>
          <a:xfrm>
            <a:off x="2589212" y="2133600"/>
            <a:ext cx="8915400" cy="3777622"/>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52" name="Google Shape;52;p36"/>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36"/>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36"/>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36"/>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6"/>
        <p:cNvGrpSpPr/>
        <p:nvPr/>
      </p:nvGrpSpPr>
      <p:grpSpPr>
        <a:xfrm>
          <a:off x="0" y="0"/>
          <a:ext cx="0" cy="0"/>
          <a:chOff x="0" y="0"/>
          <a:chExt cx="0" cy="0"/>
        </a:xfrm>
      </p:grpSpPr>
      <p:sp>
        <p:nvSpPr>
          <p:cNvPr id="57" name="Google Shape;57;p37"/>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37"/>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37"/>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37"/>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1"/>
        <p:cNvGrpSpPr/>
        <p:nvPr/>
      </p:nvGrpSpPr>
      <p:grpSpPr>
        <a:xfrm>
          <a:off x="0" y="0"/>
          <a:ext cx="0" cy="0"/>
          <a:chOff x="0" y="0"/>
          <a:chExt cx="0" cy="0"/>
        </a:xfrm>
      </p:grpSpPr>
      <p:sp>
        <p:nvSpPr>
          <p:cNvPr id="62" name="Google Shape;62;p38"/>
          <p:cNvSpPr txBox="1">
            <a:spLocks noGrp="1"/>
          </p:cNvSpPr>
          <p:nvPr>
            <p:ph type="title"/>
          </p:nvPr>
        </p:nvSpPr>
        <p:spPr>
          <a:xfrm>
            <a:off x="2589212" y="2058750"/>
            <a:ext cx="8915399" cy="14688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4000"/>
              <a:buFont typeface="Century Gothic"/>
              <a:buNone/>
              <a:defRPr sz="40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38"/>
          <p:cNvSpPr txBox="1">
            <a:spLocks noGrp="1"/>
          </p:cNvSpPr>
          <p:nvPr>
            <p:ph type="body" idx="1"/>
          </p:nvPr>
        </p:nvSpPr>
        <p:spPr>
          <a:xfrm>
            <a:off x="2589212" y="3530129"/>
            <a:ext cx="8915399" cy="860400"/>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2000"/>
              <a:buNone/>
              <a:defRPr sz="2000">
                <a:solidFill>
                  <a:srgbClr val="595959"/>
                </a:solidFill>
              </a:defRPr>
            </a:lvl1pPr>
            <a:lvl2pPr marL="914400" lvl="1" indent="-228600" algn="l">
              <a:spcBef>
                <a:spcPts val="1000"/>
              </a:spcBef>
              <a:spcAft>
                <a:spcPts val="0"/>
              </a:spcAft>
              <a:buSzPts val="1800"/>
              <a:buNone/>
              <a:defRPr sz="1800">
                <a:solidFill>
                  <a:srgbClr val="888888"/>
                </a:solidFill>
              </a:defRPr>
            </a:lvl2pPr>
            <a:lvl3pPr marL="1371600" lvl="2" indent="-228600" algn="l">
              <a:spcBef>
                <a:spcPts val="1000"/>
              </a:spcBef>
              <a:spcAft>
                <a:spcPts val="0"/>
              </a:spcAft>
              <a:buSzPts val="1600"/>
              <a:buNone/>
              <a:defRPr sz="1600">
                <a:solidFill>
                  <a:srgbClr val="888888"/>
                </a:solidFill>
              </a:defRPr>
            </a:lvl3pPr>
            <a:lvl4pPr marL="1828800" lvl="3" indent="-228600" algn="l">
              <a:spcBef>
                <a:spcPts val="1000"/>
              </a:spcBef>
              <a:spcAft>
                <a:spcPts val="0"/>
              </a:spcAft>
              <a:buSzPts val="1400"/>
              <a:buNone/>
              <a:defRPr sz="1400">
                <a:solidFill>
                  <a:srgbClr val="888888"/>
                </a:solidFill>
              </a:defRPr>
            </a:lvl4pPr>
            <a:lvl5pPr marL="2286000" lvl="4" indent="-228600" algn="l">
              <a:spcBef>
                <a:spcPts val="1000"/>
              </a:spcBef>
              <a:spcAft>
                <a:spcPts val="0"/>
              </a:spcAft>
              <a:buSzPts val="1400"/>
              <a:buNone/>
              <a:defRPr sz="1400">
                <a:solidFill>
                  <a:srgbClr val="888888"/>
                </a:solidFill>
              </a:defRPr>
            </a:lvl5pPr>
            <a:lvl6pPr marL="2743200" lvl="5" indent="-228600" algn="l">
              <a:spcBef>
                <a:spcPts val="1000"/>
              </a:spcBef>
              <a:spcAft>
                <a:spcPts val="0"/>
              </a:spcAft>
              <a:buSzPts val="1400"/>
              <a:buNone/>
              <a:defRPr sz="1400">
                <a:solidFill>
                  <a:srgbClr val="888888"/>
                </a:solidFill>
              </a:defRPr>
            </a:lvl6pPr>
            <a:lvl7pPr marL="3200400" lvl="6" indent="-228600" algn="l">
              <a:spcBef>
                <a:spcPts val="1000"/>
              </a:spcBef>
              <a:spcAft>
                <a:spcPts val="0"/>
              </a:spcAft>
              <a:buSzPts val="1400"/>
              <a:buNone/>
              <a:defRPr sz="1400">
                <a:solidFill>
                  <a:srgbClr val="888888"/>
                </a:solidFill>
              </a:defRPr>
            </a:lvl7pPr>
            <a:lvl8pPr marL="3657600" lvl="7" indent="-228600" algn="l">
              <a:spcBef>
                <a:spcPts val="1000"/>
              </a:spcBef>
              <a:spcAft>
                <a:spcPts val="0"/>
              </a:spcAft>
              <a:buSzPts val="1400"/>
              <a:buNone/>
              <a:defRPr sz="1400">
                <a:solidFill>
                  <a:srgbClr val="888888"/>
                </a:solidFill>
              </a:defRPr>
            </a:lvl8pPr>
            <a:lvl9pPr marL="4114800" lvl="8" indent="-228600" algn="l">
              <a:spcBef>
                <a:spcPts val="1000"/>
              </a:spcBef>
              <a:spcAft>
                <a:spcPts val="0"/>
              </a:spcAft>
              <a:buSzPts val="1400"/>
              <a:buNone/>
              <a:defRPr sz="1400">
                <a:solidFill>
                  <a:srgbClr val="888888"/>
                </a:solidFill>
              </a:defRPr>
            </a:lvl9pPr>
          </a:lstStyle>
          <a:p>
            <a:endParaRPr/>
          </a:p>
        </p:txBody>
      </p:sp>
      <p:sp>
        <p:nvSpPr>
          <p:cNvPr id="64" name="Google Shape;64;p38"/>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38"/>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38"/>
          <p:cNvSpPr/>
          <p:nvPr/>
        </p:nvSpPr>
        <p:spPr>
          <a:xfrm rot="10800000" flipH="1">
            <a:off x="-4189" y="31781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38"/>
          <p:cNvSpPr txBox="1">
            <a:spLocks noGrp="1"/>
          </p:cNvSpPr>
          <p:nvPr>
            <p:ph type="sldNum" idx="12"/>
          </p:nvPr>
        </p:nvSpPr>
        <p:spPr>
          <a:xfrm>
            <a:off x="531812" y="3244139"/>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68"/>
        <p:cNvGrpSpPr/>
        <p:nvPr/>
      </p:nvGrpSpPr>
      <p:grpSpPr>
        <a:xfrm>
          <a:off x="0" y="0"/>
          <a:ext cx="0" cy="0"/>
          <a:chOff x="0" y="0"/>
          <a:chExt cx="0" cy="0"/>
        </a:xfrm>
      </p:grpSpPr>
      <p:sp>
        <p:nvSpPr>
          <p:cNvPr id="69" name="Google Shape;69;p39"/>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39"/>
          <p:cNvSpPr txBox="1">
            <a:spLocks noGrp="1"/>
          </p:cNvSpPr>
          <p:nvPr>
            <p:ph type="body" idx="1"/>
          </p:nvPr>
        </p:nvSpPr>
        <p:spPr>
          <a:xfrm>
            <a:off x="2589212" y="2133600"/>
            <a:ext cx="4313864" cy="3777622"/>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71" name="Google Shape;71;p39"/>
          <p:cNvSpPr txBox="1">
            <a:spLocks noGrp="1"/>
          </p:cNvSpPr>
          <p:nvPr>
            <p:ph type="body" idx="2"/>
          </p:nvPr>
        </p:nvSpPr>
        <p:spPr>
          <a:xfrm>
            <a:off x="7190747" y="2126222"/>
            <a:ext cx="4313864" cy="3777622"/>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72" name="Google Shape;72;p39"/>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39"/>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39"/>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39"/>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76"/>
        <p:cNvGrpSpPr/>
        <p:nvPr/>
      </p:nvGrpSpPr>
      <p:grpSpPr>
        <a:xfrm>
          <a:off x="0" y="0"/>
          <a:ext cx="0" cy="0"/>
          <a:chOff x="0" y="0"/>
          <a:chExt cx="0" cy="0"/>
        </a:xfrm>
      </p:grpSpPr>
      <p:sp>
        <p:nvSpPr>
          <p:cNvPr id="77" name="Google Shape;77;p40"/>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40"/>
          <p:cNvSpPr txBox="1">
            <a:spLocks noGrp="1"/>
          </p:cNvSpPr>
          <p:nvPr>
            <p:ph type="body" idx="1"/>
          </p:nvPr>
        </p:nvSpPr>
        <p:spPr>
          <a:xfrm>
            <a:off x="2939373" y="1972703"/>
            <a:ext cx="3992732"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None/>
              <a:defRPr sz="2400" b="0"/>
            </a:lvl1pPr>
            <a:lvl2pPr marL="914400" lvl="1" indent="-228600" algn="l">
              <a:spcBef>
                <a:spcPts val="1000"/>
              </a:spcBef>
              <a:spcAft>
                <a:spcPts val="0"/>
              </a:spcAft>
              <a:buSzPts val="2000"/>
              <a:buNone/>
              <a:defRPr sz="2000" b="1"/>
            </a:lvl2pPr>
            <a:lvl3pPr marL="1371600" lvl="2" indent="-228600" algn="l">
              <a:spcBef>
                <a:spcPts val="1000"/>
              </a:spcBef>
              <a:spcAft>
                <a:spcPts val="0"/>
              </a:spcAft>
              <a:buSzPts val="1800"/>
              <a:buNone/>
              <a:defRPr sz="1800" b="1"/>
            </a:lvl3pPr>
            <a:lvl4pPr marL="1828800" lvl="3" indent="-228600" algn="l">
              <a:spcBef>
                <a:spcPts val="1000"/>
              </a:spcBef>
              <a:spcAft>
                <a:spcPts val="0"/>
              </a:spcAft>
              <a:buSzPts val="1600"/>
              <a:buNone/>
              <a:defRPr sz="1600" b="1"/>
            </a:lvl4pPr>
            <a:lvl5pPr marL="2286000" lvl="4" indent="-228600" algn="l">
              <a:spcBef>
                <a:spcPts val="1000"/>
              </a:spcBef>
              <a:spcAft>
                <a:spcPts val="0"/>
              </a:spcAft>
              <a:buSzPts val="1600"/>
              <a:buNone/>
              <a:defRPr sz="1600" b="1"/>
            </a:lvl5pPr>
            <a:lvl6pPr marL="2743200" lvl="5" indent="-228600" algn="l">
              <a:spcBef>
                <a:spcPts val="1000"/>
              </a:spcBef>
              <a:spcAft>
                <a:spcPts val="0"/>
              </a:spcAft>
              <a:buSzPts val="1600"/>
              <a:buNone/>
              <a:defRPr sz="1600" b="1"/>
            </a:lvl6pPr>
            <a:lvl7pPr marL="3200400" lvl="6" indent="-228600" algn="l">
              <a:spcBef>
                <a:spcPts val="1000"/>
              </a:spcBef>
              <a:spcAft>
                <a:spcPts val="0"/>
              </a:spcAft>
              <a:buSzPts val="1600"/>
              <a:buNone/>
              <a:defRPr sz="1600" b="1"/>
            </a:lvl7pPr>
            <a:lvl8pPr marL="3657600" lvl="7" indent="-228600" algn="l">
              <a:spcBef>
                <a:spcPts val="1000"/>
              </a:spcBef>
              <a:spcAft>
                <a:spcPts val="0"/>
              </a:spcAft>
              <a:buSzPts val="1600"/>
              <a:buNone/>
              <a:defRPr sz="1600" b="1"/>
            </a:lvl8pPr>
            <a:lvl9pPr marL="4114800" lvl="8" indent="-228600" algn="l">
              <a:spcBef>
                <a:spcPts val="1000"/>
              </a:spcBef>
              <a:spcAft>
                <a:spcPts val="0"/>
              </a:spcAft>
              <a:buSzPts val="1600"/>
              <a:buNone/>
              <a:defRPr sz="1600" b="1"/>
            </a:lvl9pPr>
          </a:lstStyle>
          <a:p>
            <a:endParaRPr/>
          </a:p>
        </p:txBody>
      </p:sp>
      <p:sp>
        <p:nvSpPr>
          <p:cNvPr id="79" name="Google Shape;79;p40"/>
          <p:cNvSpPr txBox="1">
            <a:spLocks noGrp="1"/>
          </p:cNvSpPr>
          <p:nvPr>
            <p:ph type="body" idx="2"/>
          </p:nvPr>
        </p:nvSpPr>
        <p:spPr>
          <a:xfrm>
            <a:off x="2589212" y="2548966"/>
            <a:ext cx="4342893" cy="3354060"/>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80" name="Google Shape;80;p40"/>
          <p:cNvSpPr txBox="1">
            <a:spLocks noGrp="1"/>
          </p:cNvSpPr>
          <p:nvPr>
            <p:ph type="body" idx="3"/>
          </p:nvPr>
        </p:nvSpPr>
        <p:spPr>
          <a:xfrm>
            <a:off x="7506629" y="1969475"/>
            <a:ext cx="3999001"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None/>
              <a:defRPr sz="2400" b="0"/>
            </a:lvl1pPr>
            <a:lvl2pPr marL="914400" lvl="1" indent="-228600" algn="l">
              <a:spcBef>
                <a:spcPts val="1000"/>
              </a:spcBef>
              <a:spcAft>
                <a:spcPts val="0"/>
              </a:spcAft>
              <a:buSzPts val="2000"/>
              <a:buNone/>
              <a:defRPr sz="2000" b="1"/>
            </a:lvl2pPr>
            <a:lvl3pPr marL="1371600" lvl="2" indent="-228600" algn="l">
              <a:spcBef>
                <a:spcPts val="1000"/>
              </a:spcBef>
              <a:spcAft>
                <a:spcPts val="0"/>
              </a:spcAft>
              <a:buSzPts val="1800"/>
              <a:buNone/>
              <a:defRPr sz="1800" b="1"/>
            </a:lvl3pPr>
            <a:lvl4pPr marL="1828800" lvl="3" indent="-228600" algn="l">
              <a:spcBef>
                <a:spcPts val="1000"/>
              </a:spcBef>
              <a:spcAft>
                <a:spcPts val="0"/>
              </a:spcAft>
              <a:buSzPts val="1600"/>
              <a:buNone/>
              <a:defRPr sz="1600" b="1"/>
            </a:lvl4pPr>
            <a:lvl5pPr marL="2286000" lvl="4" indent="-228600" algn="l">
              <a:spcBef>
                <a:spcPts val="1000"/>
              </a:spcBef>
              <a:spcAft>
                <a:spcPts val="0"/>
              </a:spcAft>
              <a:buSzPts val="1600"/>
              <a:buNone/>
              <a:defRPr sz="1600" b="1"/>
            </a:lvl5pPr>
            <a:lvl6pPr marL="2743200" lvl="5" indent="-228600" algn="l">
              <a:spcBef>
                <a:spcPts val="1000"/>
              </a:spcBef>
              <a:spcAft>
                <a:spcPts val="0"/>
              </a:spcAft>
              <a:buSzPts val="1600"/>
              <a:buNone/>
              <a:defRPr sz="1600" b="1"/>
            </a:lvl6pPr>
            <a:lvl7pPr marL="3200400" lvl="6" indent="-228600" algn="l">
              <a:spcBef>
                <a:spcPts val="1000"/>
              </a:spcBef>
              <a:spcAft>
                <a:spcPts val="0"/>
              </a:spcAft>
              <a:buSzPts val="1600"/>
              <a:buNone/>
              <a:defRPr sz="1600" b="1"/>
            </a:lvl7pPr>
            <a:lvl8pPr marL="3657600" lvl="7" indent="-228600" algn="l">
              <a:spcBef>
                <a:spcPts val="1000"/>
              </a:spcBef>
              <a:spcAft>
                <a:spcPts val="0"/>
              </a:spcAft>
              <a:buSzPts val="1600"/>
              <a:buNone/>
              <a:defRPr sz="1600" b="1"/>
            </a:lvl8pPr>
            <a:lvl9pPr marL="4114800" lvl="8" indent="-228600" algn="l">
              <a:spcBef>
                <a:spcPts val="1000"/>
              </a:spcBef>
              <a:spcAft>
                <a:spcPts val="0"/>
              </a:spcAft>
              <a:buSzPts val="1600"/>
              <a:buNone/>
              <a:defRPr sz="1600" b="1"/>
            </a:lvl9pPr>
          </a:lstStyle>
          <a:p>
            <a:endParaRPr/>
          </a:p>
        </p:txBody>
      </p:sp>
      <p:sp>
        <p:nvSpPr>
          <p:cNvPr id="81" name="Google Shape;81;p40"/>
          <p:cNvSpPr txBox="1">
            <a:spLocks noGrp="1"/>
          </p:cNvSpPr>
          <p:nvPr>
            <p:ph type="body" idx="4"/>
          </p:nvPr>
        </p:nvSpPr>
        <p:spPr>
          <a:xfrm>
            <a:off x="7166957" y="2545738"/>
            <a:ext cx="4338674" cy="3354060"/>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82" name="Google Shape;82;p40"/>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40"/>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40"/>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40"/>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6"/>
        <p:cNvGrpSpPr/>
        <p:nvPr/>
      </p:nvGrpSpPr>
      <p:grpSpPr>
        <a:xfrm>
          <a:off x="0" y="0"/>
          <a:ext cx="0" cy="0"/>
          <a:chOff x="0" y="0"/>
          <a:chExt cx="0" cy="0"/>
        </a:xfrm>
      </p:grpSpPr>
      <p:sp>
        <p:nvSpPr>
          <p:cNvPr id="87" name="Google Shape;87;p41"/>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41"/>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41"/>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41"/>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41"/>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92"/>
        <p:cNvGrpSpPr/>
        <p:nvPr/>
      </p:nvGrpSpPr>
      <p:grpSpPr>
        <a:xfrm>
          <a:off x="0" y="0"/>
          <a:ext cx="0" cy="0"/>
          <a:chOff x="0" y="0"/>
          <a:chExt cx="0" cy="0"/>
        </a:xfrm>
      </p:grpSpPr>
      <p:sp>
        <p:nvSpPr>
          <p:cNvPr id="93" name="Google Shape;93;p42"/>
          <p:cNvSpPr txBox="1">
            <a:spLocks noGrp="1"/>
          </p:cNvSpPr>
          <p:nvPr>
            <p:ph type="title"/>
          </p:nvPr>
        </p:nvSpPr>
        <p:spPr>
          <a:xfrm>
            <a:off x="2589212" y="446088"/>
            <a:ext cx="3505199" cy="976312"/>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2000"/>
              <a:buFont typeface="Century Gothic"/>
              <a:buNone/>
              <a:defRPr sz="20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42"/>
          <p:cNvSpPr txBox="1">
            <a:spLocks noGrp="1"/>
          </p:cNvSpPr>
          <p:nvPr>
            <p:ph type="body" idx="1"/>
          </p:nvPr>
        </p:nvSpPr>
        <p:spPr>
          <a:xfrm>
            <a:off x="6323012" y="446088"/>
            <a:ext cx="5181600" cy="5414963"/>
          </a:xfrm>
          <a:prstGeom prst="rect">
            <a:avLst/>
          </a:prstGeom>
          <a:noFill/>
          <a:ln>
            <a:noFill/>
          </a:ln>
        </p:spPr>
        <p:txBody>
          <a:bodyPr spcFirstLastPara="1" wrap="square" lIns="91425" tIns="45700" rIns="91425" bIns="45700" anchor="ctr"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95" name="Google Shape;95;p42"/>
          <p:cNvSpPr txBox="1">
            <a:spLocks noGrp="1"/>
          </p:cNvSpPr>
          <p:nvPr>
            <p:ph type="body" idx="2"/>
          </p:nvPr>
        </p:nvSpPr>
        <p:spPr>
          <a:xfrm>
            <a:off x="2589212" y="1598613"/>
            <a:ext cx="3505199" cy="4262436"/>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00"/>
              <a:buNone/>
              <a:defRPr sz="1400"/>
            </a:lvl1pPr>
            <a:lvl2pPr marL="914400" lvl="1" indent="-228600" algn="l">
              <a:spcBef>
                <a:spcPts val="1000"/>
              </a:spcBef>
              <a:spcAft>
                <a:spcPts val="0"/>
              </a:spcAft>
              <a:buSzPts val="1200"/>
              <a:buNone/>
              <a:defRPr sz="1200"/>
            </a:lvl2pPr>
            <a:lvl3pPr marL="1371600" lvl="2" indent="-228600" algn="l">
              <a:spcBef>
                <a:spcPts val="1000"/>
              </a:spcBef>
              <a:spcAft>
                <a:spcPts val="0"/>
              </a:spcAft>
              <a:buSzPts val="1000"/>
              <a:buNone/>
              <a:defRPr sz="1000"/>
            </a:lvl3pPr>
            <a:lvl4pPr marL="1828800" lvl="3" indent="-228600" algn="l">
              <a:spcBef>
                <a:spcPts val="1000"/>
              </a:spcBef>
              <a:spcAft>
                <a:spcPts val="0"/>
              </a:spcAft>
              <a:buSzPts val="900"/>
              <a:buNone/>
              <a:defRPr sz="900"/>
            </a:lvl4pPr>
            <a:lvl5pPr marL="2286000" lvl="4" indent="-228600" algn="l">
              <a:spcBef>
                <a:spcPts val="1000"/>
              </a:spcBef>
              <a:spcAft>
                <a:spcPts val="0"/>
              </a:spcAft>
              <a:buSzPts val="900"/>
              <a:buNone/>
              <a:defRPr sz="900"/>
            </a:lvl5pPr>
            <a:lvl6pPr marL="2743200" lvl="5" indent="-228600" algn="l">
              <a:spcBef>
                <a:spcPts val="1000"/>
              </a:spcBef>
              <a:spcAft>
                <a:spcPts val="0"/>
              </a:spcAft>
              <a:buSzPts val="900"/>
              <a:buNone/>
              <a:defRPr sz="900"/>
            </a:lvl6pPr>
            <a:lvl7pPr marL="3200400" lvl="6" indent="-228600" algn="l">
              <a:spcBef>
                <a:spcPts val="1000"/>
              </a:spcBef>
              <a:spcAft>
                <a:spcPts val="0"/>
              </a:spcAft>
              <a:buSzPts val="900"/>
              <a:buNone/>
              <a:defRPr sz="900"/>
            </a:lvl7pPr>
            <a:lvl8pPr marL="3657600" lvl="7" indent="-228600" algn="l">
              <a:spcBef>
                <a:spcPts val="1000"/>
              </a:spcBef>
              <a:spcAft>
                <a:spcPts val="0"/>
              </a:spcAft>
              <a:buSzPts val="900"/>
              <a:buNone/>
              <a:defRPr sz="900"/>
            </a:lvl8pPr>
            <a:lvl9pPr marL="4114800" lvl="8" indent="-228600" algn="l">
              <a:spcBef>
                <a:spcPts val="1000"/>
              </a:spcBef>
              <a:spcAft>
                <a:spcPts val="0"/>
              </a:spcAft>
              <a:buSzPts val="900"/>
              <a:buNone/>
              <a:defRPr sz="900"/>
            </a:lvl9pPr>
          </a:lstStyle>
          <a:p>
            <a:endParaRPr/>
          </a:p>
        </p:txBody>
      </p:sp>
      <p:sp>
        <p:nvSpPr>
          <p:cNvPr id="96" name="Google Shape;96;p42"/>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7" name="Google Shape;97;p42"/>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42"/>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42"/>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00"/>
        <p:cNvGrpSpPr/>
        <p:nvPr/>
      </p:nvGrpSpPr>
      <p:grpSpPr>
        <a:xfrm>
          <a:off x="0" y="0"/>
          <a:ext cx="0" cy="0"/>
          <a:chOff x="0" y="0"/>
          <a:chExt cx="0" cy="0"/>
        </a:xfrm>
      </p:grpSpPr>
      <p:sp>
        <p:nvSpPr>
          <p:cNvPr id="101" name="Google Shape;101;p43"/>
          <p:cNvSpPr txBox="1">
            <a:spLocks noGrp="1"/>
          </p:cNvSpPr>
          <p:nvPr>
            <p:ph type="title"/>
          </p:nvPr>
        </p:nvSpPr>
        <p:spPr>
          <a:xfrm>
            <a:off x="2589213" y="4800600"/>
            <a:ext cx="8915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2400"/>
              <a:buFont typeface="Century Gothic"/>
              <a:buNone/>
              <a:defRPr sz="24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43"/>
          <p:cNvSpPr>
            <a:spLocks noGrp="1"/>
          </p:cNvSpPr>
          <p:nvPr>
            <p:ph type="pic" idx="2"/>
          </p:nvPr>
        </p:nvSpPr>
        <p:spPr>
          <a:xfrm>
            <a:off x="2589212" y="634965"/>
            <a:ext cx="8915400" cy="3854970"/>
          </a:xfrm>
          <a:prstGeom prst="rect">
            <a:avLst/>
          </a:prstGeom>
          <a:noFill/>
          <a:ln>
            <a:noFill/>
          </a:ln>
        </p:spPr>
      </p:sp>
      <p:sp>
        <p:nvSpPr>
          <p:cNvPr id="103" name="Google Shape;103;p43"/>
          <p:cNvSpPr txBox="1">
            <a:spLocks noGrp="1"/>
          </p:cNvSpPr>
          <p:nvPr>
            <p:ph type="body" idx="1"/>
          </p:nvPr>
        </p:nvSpPr>
        <p:spPr>
          <a:xfrm>
            <a:off x="2589213" y="5367338"/>
            <a:ext cx="8915400" cy="49371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200"/>
              <a:buNone/>
              <a:defRPr sz="1200"/>
            </a:lvl1pPr>
            <a:lvl2pPr marL="914400" lvl="1" indent="-228600" algn="l">
              <a:spcBef>
                <a:spcPts val="1000"/>
              </a:spcBef>
              <a:spcAft>
                <a:spcPts val="0"/>
              </a:spcAft>
              <a:buSzPts val="1200"/>
              <a:buNone/>
              <a:defRPr sz="1200"/>
            </a:lvl2pPr>
            <a:lvl3pPr marL="1371600" lvl="2" indent="-228600" algn="l">
              <a:spcBef>
                <a:spcPts val="1000"/>
              </a:spcBef>
              <a:spcAft>
                <a:spcPts val="0"/>
              </a:spcAft>
              <a:buSzPts val="1000"/>
              <a:buNone/>
              <a:defRPr sz="1000"/>
            </a:lvl3pPr>
            <a:lvl4pPr marL="1828800" lvl="3" indent="-228600" algn="l">
              <a:spcBef>
                <a:spcPts val="1000"/>
              </a:spcBef>
              <a:spcAft>
                <a:spcPts val="0"/>
              </a:spcAft>
              <a:buSzPts val="900"/>
              <a:buNone/>
              <a:defRPr sz="900"/>
            </a:lvl4pPr>
            <a:lvl5pPr marL="2286000" lvl="4" indent="-228600" algn="l">
              <a:spcBef>
                <a:spcPts val="1000"/>
              </a:spcBef>
              <a:spcAft>
                <a:spcPts val="0"/>
              </a:spcAft>
              <a:buSzPts val="900"/>
              <a:buNone/>
              <a:defRPr sz="900"/>
            </a:lvl5pPr>
            <a:lvl6pPr marL="2743200" lvl="5" indent="-228600" algn="l">
              <a:spcBef>
                <a:spcPts val="1000"/>
              </a:spcBef>
              <a:spcAft>
                <a:spcPts val="0"/>
              </a:spcAft>
              <a:buSzPts val="900"/>
              <a:buNone/>
              <a:defRPr sz="900"/>
            </a:lvl6pPr>
            <a:lvl7pPr marL="3200400" lvl="6" indent="-228600" algn="l">
              <a:spcBef>
                <a:spcPts val="1000"/>
              </a:spcBef>
              <a:spcAft>
                <a:spcPts val="0"/>
              </a:spcAft>
              <a:buSzPts val="900"/>
              <a:buNone/>
              <a:defRPr sz="900"/>
            </a:lvl7pPr>
            <a:lvl8pPr marL="3657600" lvl="7" indent="-228600" algn="l">
              <a:spcBef>
                <a:spcPts val="1000"/>
              </a:spcBef>
              <a:spcAft>
                <a:spcPts val="0"/>
              </a:spcAft>
              <a:buSzPts val="900"/>
              <a:buNone/>
              <a:defRPr sz="900"/>
            </a:lvl8pPr>
            <a:lvl9pPr marL="4114800" lvl="8" indent="-228600" algn="l">
              <a:spcBef>
                <a:spcPts val="1000"/>
              </a:spcBef>
              <a:spcAft>
                <a:spcPts val="0"/>
              </a:spcAft>
              <a:buSzPts val="900"/>
              <a:buNone/>
              <a:defRPr sz="900"/>
            </a:lvl9pPr>
          </a:lstStyle>
          <a:p>
            <a:endParaRPr/>
          </a:p>
        </p:txBody>
      </p:sp>
      <p:sp>
        <p:nvSpPr>
          <p:cNvPr id="104" name="Google Shape;104;p43"/>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 name="Google Shape;105;p43"/>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 name="Google Shape;106;p43"/>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43"/>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DE6C3"/>
            </a:gs>
          </a:gsLst>
          <a:path path="circle">
            <a:fillToRect r="100000" b="100000"/>
          </a:path>
          <a:tileRect l="-100000" t="-100000"/>
        </a:gradFill>
        <a:effectLst/>
      </p:bgPr>
    </p:bg>
    <p:spTree>
      <p:nvGrpSpPr>
        <p:cNvPr id="1" name="Shape 9"/>
        <p:cNvGrpSpPr/>
        <p:nvPr/>
      </p:nvGrpSpPr>
      <p:grpSpPr>
        <a:xfrm>
          <a:off x="0" y="0"/>
          <a:ext cx="0" cy="0"/>
          <a:chOff x="0" y="0"/>
          <a:chExt cx="0" cy="0"/>
        </a:xfrm>
      </p:grpSpPr>
      <p:grpSp>
        <p:nvGrpSpPr>
          <p:cNvPr id="10" name="Google Shape;10;p34"/>
          <p:cNvGrpSpPr/>
          <p:nvPr/>
        </p:nvGrpSpPr>
        <p:grpSpPr>
          <a:xfrm>
            <a:off x="1" y="228600"/>
            <a:ext cx="2851516" cy="6638628"/>
            <a:chOff x="2487613" y="285750"/>
            <a:chExt cx="2428875" cy="5654676"/>
          </a:xfrm>
        </p:grpSpPr>
        <p:sp>
          <p:nvSpPr>
            <p:cNvPr id="11" name="Google Shape;11;p34"/>
            <p:cNvSpPr/>
            <p:nvPr/>
          </p:nvSpPr>
          <p:spPr>
            <a:xfrm>
              <a:off x="2487613" y="2284413"/>
              <a:ext cx="85725" cy="533400"/>
            </a:xfrm>
            <a:custGeom>
              <a:avLst/>
              <a:gdLst/>
              <a:ahLst/>
              <a:cxnLst/>
              <a:rect l="l" t="t" r="r" b="b"/>
              <a:pathLst>
                <a:path w="22" h="136" extrusionOk="0">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34"/>
            <p:cNvSpPr/>
            <p:nvPr/>
          </p:nvSpPr>
          <p:spPr>
            <a:xfrm>
              <a:off x="2597151" y="2779713"/>
              <a:ext cx="550863" cy="1978025"/>
            </a:xfrm>
            <a:custGeom>
              <a:avLst/>
              <a:gdLst/>
              <a:ahLst/>
              <a:cxnLst/>
              <a:rect l="l" t="t" r="r" b="b"/>
              <a:pathLst>
                <a:path w="140" h="504" extrusionOk="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34"/>
            <p:cNvSpPr/>
            <p:nvPr/>
          </p:nvSpPr>
          <p:spPr>
            <a:xfrm>
              <a:off x="3175001" y="4730750"/>
              <a:ext cx="519113" cy="1209675"/>
            </a:xfrm>
            <a:custGeom>
              <a:avLst/>
              <a:gdLst/>
              <a:ahLst/>
              <a:cxnLst/>
              <a:rect l="l" t="t" r="r" b="b"/>
              <a:pathLst>
                <a:path w="132" h="308" extrusionOk="0">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34"/>
            <p:cNvSpPr/>
            <p:nvPr/>
          </p:nvSpPr>
          <p:spPr>
            <a:xfrm>
              <a:off x="3305176" y="5630863"/>
              <a:ext cx="146050" cy="309563"/>
            </a:xfrm>
            <a:custGeom>
              <a:avLst/>
              <a:gdLst/>
              <a:ahLst/>
              <a:cxnLst/>
              <a:rect l="l" t="t" r="r" b="b"/>
              <a:pathLst>
                <a:path w="37" h="79" extrusionOk="0">
                  <a:moveTo>
                    <a:pt x="28" y="79"/>
                  </a:moveTo>
                  <a:cubicBezTo>
                    <a:pt x="37" y="79"/>
                    <a:pt x="37" y="79"/>
                    <a:pt x="37" y="79"/>
                  </a:cubicBezTo>
                  <a:cubicBezTo>
                    <a:pt x="24" y="53"/>
                    <a:pt x="12" y="27"/>
                    <a:pt x="0" y="0"/>
                  </a:cubicBezTo>
                  <a:cubicBezTo>
                    <a:pt x="8" y="27"/>
                    <a:pt x="17" y="53"/>
                    <a:pt x="28" y="79"/>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34"/>
            <p:cNvSpPr/>
            <p:nvPr/>
          </p:nvSpPr>
          <p:spPr>
            <a:xfrm>
              <a:off x="2573338" y="2817813"/>
              <a:ext cx="700088" cy="2835275"/>
            </a:xfrm>
            <a:custGeom>
              <a:avLst/>
              <a:gdLst/>
              <a:ahLst/>
              <a:cxnLst/>
              <a:rect l="l" t="t" r="r" b="b"/>
              <a:pathLst>
                <a:path w="178" h="722" extrusionOk="0">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34"/>
            <p:cNvSpPr/>
            <p:nvPr/>
          </p:nvSpPr>
          <p:spPr>
            <a:xfrm>
              <a:off x="2506663" y="285750"/>
              <a:ext cx="90488" cy="2493963"/>
            </a:xfrm>
            <a:custGeom>
              <a:avLst/>
              <a:gdLst/>
              <a:ahLst/>
              <a:cxnLst/>
              <a:rect l="l" t="t" r="r" b="b"/>
              <a:pathLst>
                <a:path w="23" h="635" extrusionOk="0">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34"/>
            <p:cNvSpPr/>
            <p:nvPr/>
          </p:nvSpPr>
          <p:spPr>
            <a:xfrm>
              <a:off x="2554288" y="2598738"/>
              <a:ext cx="66675" cy="420688"/>
            </a:xfrm>
            <a:custGeom>
              <a:avLst/>
              <a:gdLst/>
              <a:ahLst/>
              <a:cxnLst/>
              <a:rect l="l" t="t" r="r" b="b"/>
              <a:pathLst>
                <a:path w="17" h="107" extrusionOk="0">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34"/>
            <p:cNvSpPr/>
            <p:nvPr/>
          </p:nvSpPr>
          <p:spPr>
            <a:xfrm>
              <a:off x="3143251" y="4757738"/>
              <a:ext cx="161925" cy="873125"/>
            </a:xfrm>
            <a:custGeom>
              <a:avLst/>
              <a:gdLst/>
              <a:ahLst/>
              <a:cxnLst/>
              <a:rect l="l" t="t" r="r" b="b"/>
              <a:pathLst>
                <a:path w="41" h="222" extrusionOk="0">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34"/>
            <p:cNvSpPr/>
            <p:nvPr/>
          </p:nvSpPr>
          <p:spPr>
            <a:xfrm>
              <a:off x="3148013" y="1282700"/>
              <a:ext cx="1768475" cy="3448050"/>
            </a:xfrm>
            <a:custGeom>
              <a:avLst/>
              <a:gdLst/>
              <a:ahLst/>
              <a:cxnLst/>
              <a:rect l="l" t="t" r="r" b="b"/>
              <a:pathLst>
                <a:path w="450" h="878" extrusionOk="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4"/>
            <p:cNvSpPr/>
            <p:nvPr/>
          </p:nvSpPr>
          <p:spPr>
            <a:xfrm>
              <a:off x="3273426" y="5653088"/>
              <a:ext cx="138113" cy="287338"/>
            </a:xfrm>
            <a:custGeom>
              <a:avLst/>
              <a:gdLst/>
              <a:ahLst/>
              <a:cxnLst/>
              <a:rect l="l" t="t" r="r" b="b"/>
              <a:pathLst>
                <a:path w="35" h="73" extrusionOk="0">
                  <a:moveTo>
                    <a:pt x="0" y="0"/>
                  </a:moveTo>
                  <a:cubicBezTo>
                    <a:pt x="7" y="24"/>
                    <a:pt x="16" y="49"/>
                    <a:pt x="26" y="73"/>
                  </a:cubicBezTo>
                  <a:cubicBezTo>
                    <a:pt x="35" y="73"/>
                    <a:pt x="35" y="73"/>
                    <a:pt x="35" y="73"/>
                  </a:cubicBezTo>
                  <a:cubicBezTo>
                    <a:pt x="23" y="49"/>
                    <a:pt x="11" y="24"/>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34"/>
            <p:cNvSpPr/>
            <p:nvPr/>
          </p:nvSpPr>
          <p:spPr>
            <a:xfrm>
              <a:off x="3143251" y="4656138"/>
              <a:ext cx="31750" cy="188913"/>
            </a:xfrm>
            <a:custGeom>
              <a:avLst/>
              <a:gdLst/>
              <a:ahLst/>
              <a:cxnLst/>
              <a:rect l="l" t="t" r="r" b="b"/>
              <a:pathLst>
                <a:path w="8" h="48" extrusionOk="0">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4"/>
            <p:cNvSpPr/>
            <p:nvPr/>
          </p:nvSpPr>
          <p:spPr>
            <a:xfrm>
              <a:off x="3211513" y="5410200"/>
              <a:ext cx="203200" cy="530225"/>
            </a:xfrm>
            <a:custGeom>
              <a:avLst/>
              <a:gdLst/>
              <a:ahLst/>
              <a:cxnLst/>
              <a:rect l="l" t="t" r="r" b="b"/>
              <a:pathLst>
                <a:path w="52" h="135" extrusionOk="0">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23;p34"/>
          <p:cNvGrpSpPr/>
          <p:nvPr/>
        </p:nvGrpSpPr>
        <p:grpSpPr>
          <a:xfrm>
            <a:off x="27221" y="-786"/>
            <a:ext cx="2356674" cy="6854039"/>
            <a:chOff x="6627813" y="194833"/>
            <a:chExt cx="1952625" cy="5678918"/>
          </a:xfrm>
        </p:grpSpPr>
        <p:sp>
          <p:nvSpPr>
            <p:cNvPr id="24" name="Google Shape;24;p34"/>
            <p:cNvSpPr/>
            <p:nvPr/>
          </p:nvSpPr>
          <p:spPr>
            <a:xfrm>
              <a:off x="6627813" y="194833"/>
              <a:ext cx="409575" cy="3646488"/>
            </a:xfrm>
            <a:custGeom>
              <a:avLst/>
              <a:gdLst/>
              <a:ahLst/>
              <a:cxnLst/>
              <a:rect l="l" t="t" r="r" b="b"/>
              <a:pathLst>
                <a:path w="103" h="920" extrusionOk="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4"/>
            <p:cNvSpPr/>
            <p:nvPr/>
          </p:nvSpPr>
          <p:spPr>
            <a:xfrm>
              <a:off x="7061201" y="3771900"/>
              <a:ext cx="350838" cy="1309688"/>
            </a:xfrm>
            <a:custGeom>
              <a:avLst/>
              <a:gdLst/>
              <a:ahLst/>
              <a:cxnLst/>
              <a:rect l="l" t="t" r="r" b="b"/>
              <a:pathLst>
                <a:path w="88" h="330" extrusionOk="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34"/>
            <p:cNvSpPr/>
            <p:nvPr/>
          </p:nvSpPr>
          <p:spPr>
            <a:xfrm>
              <a:off x="7439026" y="5053013"/>
              <a:ext cx="357188" cy="820738"/>
            </a:xfrm>
            <a:custGeom>
              <a:avLst/>
              <a:gdLst/>
              <a:ahLst/>
              <a:cxnLst/>
              <a:rect l="l" t="t" r="r" b="b"/>
              <a:pathLst>
                <a:path w="90" h="207" extrusionOk="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34"/>
            <p:cNvSpPr/>
            <p:nvPr/>
          </p:nvSpPr>
          <p:spPr>
            <a:xfrm>
              <a:off x="7037388" y="3811588"/>
              <a:ext cx="457200" cy="1852613"/>
            </a:xfrm>
            <a:custGeom>
              <a:avLst/>
              <a:gdLst/>
              <a:ahLst/>
              <a:cxnLst/>
              <a:rect l="l" t="t" r="r" b="b"/>
              <a:pathLst>
                <a:path w="115" h="467" extrusionOk="0">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34"/>
            <p:cNvSpPr/>
            <p:nvPr/>
          </p:nvSpPr>
          <p:spPr>
            <a:xfrm>
              <a:off x="6992938" y="1263650"/>
              <a:ext cx="144463" cy="2508250"/>
            </a:xfrm>
            <a:custGeom>
              <a:avLst/>
              <a:gdLst/>
              <a:ahLst/>
              <a:cxnLst/>
              <a:rect l="l" t="t" r="r" b="b"/>
              <a:pathLst>
                <a:path w="36" h="633" extrusionOk="0">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34"/>
            <p:cNvSpPr/>
            <p:nvPr/>
          </p:nvSpPr>
          <p:spPr>
            <a:xfrm>
              <a:off x="7526338" y="5640388"/>
              <a:ext cx="111125" cy="233363"/>
            </a:xfrm>
            <a:custGeom>
              <a:avLst/>
              <a:gdLst/>
              <a:ahLst/>
              <a:cxnLst/>
              <a:rect l="l" t="t" r="r" b="b"/>
              <a:pathLst>
                <a:path w="28" h="59" extrusionOk="0">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34"/>
            <p:cNvSpPr/>
            <p:nvPr/>
          </p:nvSpPr>
          <p:spPr>
            <a:xfrm>
              <a:off x="7021513" y="3598863"/>
              <a:ext cx="68263" cy="423863"/>
            </a:xfrm>
            <a:custGeom>
              <a:avLst/>
              <a:gdLst/>
              <a:ahLst/>
              <a:cxnLst/>
              <a:rect l="l" t="t" r="r" b="b"/>
              <a:pathLst>
                <a:path w="17" h="107" extrusionOk="0">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34"/>
            <p:cNvSpPr/>
            <p:nvPr/>
          </p:nvSpPr>
          <p:spPr>
            <a:xfrm>
              <a:off x="7412038" y="2801938"/>
              <a:ext cx="1168400" cy="2251075"/>
            </a:xfrm>
            <a:custGeom>
              <a:avLst/>
              <a:gdLst/>
              <a:ahLst/>
              <a:cxnLst/>
              <a:rect l="l" t="t" r="r" b="b"/>
              <a:pathLst>
                <a:path w="294" h="568" extrusionOk="0">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34"/>
            <p:cNvSpPr/>
            <p:nvPr/>
          </p:nvSpPr>
          <p:spPr>
            <a:xfrm>
              <a:off x="7494588" y="5664200"/>
              <a:ext cx="100013" cy="209550"/>
            </a:xfrm>
            <a:custGeom>
              <a:avLst/>
              <a:gdLst/>
              <a:ahLst/>
              <a:cxnLst/>
              <a:rect l="l" t="t" r="r" b="b"/>
              <a:pathLst>
                <a:path w="25" h="53" extrusionOk="0">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34"/>
            <p:cNvSpPr/>
            <p:nvPr/>
          </p:nvSpPr>
          <p:spPr>
            <a:xfrm>
              <a:off x="7412038" y="5081588"/>
              <a:ext cx="114300" cy="558800"/>
            </a:xfrm>
            <a:custGeom>
              <a:avLst/>
              <a:gdLst/>
              <a:ahLst/>
              <a:cxnLst/>
              <a:rect l="l" t="t" r="r" b="b"/>
              <a:pathLst>
                <a:path w="29" h="141" extrusionOk="0">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34"/>
            <p:cNvSpPr/>
            <p:nvPr/>
          </p:nvSpPr>
          <p:spPr>
            <a:xfrm>
              <a:off x="7412038" y="4978400"/>
              <a:ext cx="31750" cy="188913"/>
            </a:xfrm>
            <a:custGeom>
              <a:avLst/>
              <a:gdLst/>
              <a:ahLst/>
              <a:cxnLst/>
              <a:rect l="l" t="t" r="r" b="b"/>
              <a:pathLst>
                <a:path w="8" h="48" extrusionOk="0">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34"/>
            <p:cNvSpPr/>
            <p:nvPr/>
          </p:nvSpPr>
          <p:spPr>
            <a:xfrm>
              <a:off x="7439026" y="5434013"/>
              <a:ext cx="174625" cy="439738"/>
            </a:xfrm>
            <a:custGeom>
              <a:avLst/>
              <a:gdLst/>
              <a:ahLst/>
              <a:cxnLst/>
              <a:rect l="l" t="t" r="r" b="b"/>
              <a:pathLst>
                <a:path w="44" h="111" extrusionOk="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34"/>
          <p:cNvSpPr/>
          <p:nvPr/>
        </p:nvSpPr>
        <p:spPr>
          <a:xfrm>
            <a:off x="0" y="0"/>
            <a:ext cx="182880" cy="6858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34"/>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Clr>
                <a:srgbClr val="262626"/>
              </a:buClr>
              <a:buSzPts val="3600"/>
              <a:buFont typeface="Century Gothic"/>
              <a:buNone/>
              <a:defRPr sz="3600" b="0" i="0" u="none" strike="noStrike" cap="none">
                <a:solidFill>
                  <a:srgbClr val="262626"/>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38" name="Google Shape;38;p34"/>
          <p:cNvSpPr txBox="1">
            <a:spLocks noGrp="1"/>
          </p:cNvSpPr>
          <p:nvPr>
            <p:ph type="body" idx="1"/>
          </p:nvPr>
        </p:nvSpPr>
        <p:spPr>
          <a:xfrm>
            <a:off x="2589212" y="2133600"/>
            <a:ext cx="8915400" cy="3886200"/>
          </a:xfrm>
          <a:prstGeom prst="rect">
            <a:avLst/>
          </a:prstGeom>
          <a:noFill/>
          <a:ln>
            <a:noFill/>
          </a:ln>
        </p:spPr>
        <p:txBody>
          <a:bodyPr spcFirstLastPara="1" wrap="square" lIns="91425" tIns="45700" rIns="91425" bIns="45700" anchor="t" anchorCtr="0">
            <a:normAutofit/>
          </a:bodyPr>
          <a:lstStyle>
            <a:lvl1pPr marL="457200" marR="0" lvl="0" indent="-342900" algn="l" rtl="0">
              <a:spcBef>
                <a:spcPts val="1000"/>
              </a:spcBef>
              <a:spcAft>
                <a:spcPts val="0"/>
              </a:spcAft>
              <a:buClr>
                <a:schemeClr val="accent1"/>
              </a:buClr>
              <a:buSzPts val="1800"/>
              <a:buFont typeface="Noto Sans Symbols"/>
              <a:buChar char="🠶"/>
              <a:defRPr sz="1800" b="0" i="0" u="none" strike="noStrike" cap="none">
                <a:solidFill>
                  <a:srgbClr val="3F3F3F"/>
                </a:solidFill>
                <a:latin typeface="Century Gothic"/>
                <a:ea typeface="Century Gothic"/>
                <a:cs typeface="Century Gothic"/>
                <a:sym typeface="Century Gothic"/>
              </a:defRPr>
            </a:lvl1pPr>
            <a:lvl2pPr marL="914400" marR="0" lvl="1" indent="-330200" algn="l" rtl="0">
              <a:spcBef>
                <a:spcPts val="1000"/>
              </a:spcBef>
              <a:spcAft>
                <a:spcPts val="0"/>
              </a:spcAft>
              <a:buClr>
                <a:schemeClr val="accent1"/>
              </a:buClr>
              <a:buSzPts val="1600"/>
              <a:buFont typeface="Noto Sans Symbols"/>
              <a:buChar char="🠶"/>
              <a:defRPr sz="1600" b="0" i="0" u="none" strike="noStrike" cap="none">
                <a:solidFill>
                  <a:srgbClr val="3F3F3F"/>
                </a:solidFill>
                <a:latin typeface="Century Gothic"/>
                <a:ea typeface="Century Gothic"/>
                <a:cs typeface="Century Gothic"/>
                <a:sym typeface="Century Gothic"/>
              </a:defRPr>
            </a:lvl2pPr>
            <a:lvl3pPr marL="1371600" marR="0" lvl="2" indent="-317500" algn="l" rtl="0">
              <a:spcBef>
                <a:spcPts val="1000"/>
              </a:spcBef>
              <a:spcAft>
                <a:spcPts val="0"/>
              </a:spcAft>
              <a:buClr>
                <a:schemeClr val="accent1"/>
              </a:buClr>
              <a:buSzPts val="1400"/>
              <a:buFont typeface="Noto Sans Symbols"/>
              <a:buChar char="🠶"/>
              <a:defRPr sz="1400" b="0" i="0" u="none" strike="noStrike" cap="none">
                <a:solidFill>
                  <a:srgbClr val="3F3F3F"/>
                </a:solidFill>
                <a:latin typeface="Century Gothic"/>
                <a:ea typeface="Century Gothic"/>
                <a:cs typeface="Century Gothic"/>
                <a:sym typeface="Century Gothic"/>
              </a:defRPr>
            </a:lvl3pPr>
            <a:lvl4pPr marL="1828800" marR="0" lvl="3"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4pPr>
            <a:lvl5pPr marL="2286000" marR="0" lvl="4"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5pPr>
            <a:lvl6pPr marL="2743200" marR="0" lvl="5"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3200400" marR="0" lvl="6"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657600" marR="0" lvl="7"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4114800" marR="0" lvl="8"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39" name="Google Shape;39;p34"/>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900" b="0" i="0" u="none" strike="noStrike" cap="none">
                <a:solidFill>
                  <a:srgbClr val="888888"/>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40" name="Google Shape;40;p34"/>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41" name="Google Shape;41;p34"/>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2000" b="0" i="0" u="none" strike="noStrike" cap="none">
                <a:solidFill>
                  <a:srgbClr val="FEFFFF"/>
                </a:solidFill>
                <a:latin typeface="Century Gothic"/>
                <a:ea typeface="Century Gothic"/>
                <a:cs typeface="Century Gothic"/>
                <a:sym typeface="Century Gothic"/>
              </a:defRPr>
            </a:lvl1pPr>
            <a:lvl2pPr marL="0" marR="0" lvl="1" indent="0" algn="r" rtl="0">
              <a:spcBef>
                <a:spcPts val="0"/>
              </a:spcBef>
              <a:buNone/>
              <a:defRPr sz="2000" b="0" i="0" u="none" strike="noStrike" cap="none">
                <a:solidFill>
                  <a:srgbClr val="FEFFFF"/>
                </a:solidFill>
                <a:latin typeface="Century Gothic"/>
                <a:ea typeface="Century Gothic"/>
                <a:cs typeface="Century Gothic"/>
                <a:sym typeface="Century Gothic"/>
              </a:defRPr>
            </a:lvl2pPr>
            <a:lvl3pPr marL="0" marR="0" lvl="2" indent="0" algn="r" rtl="0">
              <a:spcBef>
                <a:spcPts val="0"/>
              </a:spcBef>
              <a:buNone/>
              <a:defRPr sz="2000" b="0" i="0" u="none" strike="noStrike" cap="none">
                <a:solidFill>
                  <a:srgbClr val="FEFFFF"/>
                </a:solidFill>
                <a:latin typeface="Century Gothic"/>
                <a:ea typeface="Century Gothic"/>
                <a:cs typeface="Century Gothic"/>
                <a:sym typeface="Century Gothic"/>
              </a:defRPr>
            </a:lvl3pPr>
            <a:lvl4pPr marL="0" marR="0" lvl="3" indent="0" algn="r" rtl="0">
              <a:spcBef>
                <a:spcPts val="0"/>
              </a:spcBef>
              <a:buNone/>
              <a:defRPr sz="2000" b="0" i="0" u="none" strike="noStrike" cap="none">
                <a:solidFill>
                  <a:srgbClr val="FEFFFF"/>
                </a:solidFill>
                <a:latin typeface="Century Gothic"/>
                <a:ea typeface="Century Gothic"/>
                <a:cs typeface="Century Gothic"/>
                <a:sym typeface="Century Gothic"/>
              </a:defRPr>
            </a:lvl4pPr>
            <a:lvl5pPr marL="0" marR="0" lvl="4" indent="0" algn="r" rtl="0">
              <a:spcBef>
                <a:spcPts val="0"/>
              </a:spcBef>
              <a:buNone/>
              <a:defRPr sz="2000" b="0" i="0" u="none" strike="noStrike" cap="none">
                <a:solidFill>
                  <a:srgbClr val="FEFFFF"/>
                </a:solidFill>
                <a:latin typeface="Century Gothic"/>
                <a:ea typeface="Century Gothic"/>
                <a:cs typeface="Century Gothic"/>
                <a:sym typeface="Century Gothic"/>
              </a:defRPr>
            </a:lvl5pPr>
            <a:lvl6pPr marL="0" marR="0" lvl="5" indent="0" algn="r" rtl="0">
              <a:spcBef>
                <a:spcPts val="0"/>
              </a:spcBef>
              <a:buNone/>
              <a:defRPr sz="2000" b="0" i="0" u="none" strike="noStrike" cap="none">
                <a:solidFill>
                  <a:srgbClr val="FEFFFF"/>
                </a:solidFill>
                <a:latin typeface="Century Gothic"/>
                <a:ea typeface="Century Gothic"/>
                <a:cs typeface="Century Gothic"/>
                <a:sym typeface="Century Gothic"/>
              </a:defRPr>
            </a:lvl6pPr>
            <a:lvl7pPr marL="0" marR="0" lvl="6" indent="0" algn="r" rtl="0">
              <a:spcBef>
                <a:spcPts val="0"/>
              </a:spcBef>
              <a:buNone/>
              <a:defRPr sz="2000" b="0" i="0" u="none" strike="noStrike" cap="none">
                <a:solidFill>
                  <a:srgbClr val="FEFFFF"/>
                </a:solidFill>
                <a:latin typeface="Century Gothic"/>
                <a:ea typeface="Century Gothic"/>
                <a:cs typeface="Century Gothic"/>
                <a:sym typeface="Century Gothic"/>
              </a:defRPr>
            </a:lvl7pPr>
            <a:lvl8pPr marL="0" marR="0" lvl="7" indent="0" algn="r" rtl="0">
              <a:spcBef>
                <a:spcPts val="0"/>
              </a:spcBef>
              <a:buNone/>
              <a:defRPr sz="2000" b="0" i="0" u="none" strike="noStrike" cap="none">
                <a:solidFill>
                  <a:srgbClr val="FEFFFF"/>
                </a:solidFill>
                <a:latin typeface="Century Gothic"/>
                <a:ea typeface="Century Gothic"/>
                <a:cs typeface="Century Gothic"/>
                <a:sym typeface="Century Gothic"/>
              </a:defRPr>
            </a:lvl8pPr>
            <a:lvl9pPr marL="0" marR="0" lvl="8" indent="0" algn="r" rtl="0">
              <a:spcBef>
                <a:spcPts val="0"/>
              </a:spcBef>
              <a:buNone/>
              <a:defRPr sz="2000" b="0" i="0" u="none" strike="noStrike" cap="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 /><Relationship Id="rId1" Type="http://schemas.openxmlformats.org/officeDocument/2006/relationships/slideLayout" Target="../slideLayouts/slideLayout3.xml" /></Relationships>
</file>

<file path=ppt/slides/_rels/slide17.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notesSlide" Target="../notesSlides/notesSlide17.xml" /><Relationship Id="rId1" Type="http://schemas.openxmlformats.org/officeDocument/2006/relationships/slideLayout" Target="../slideLayouts/slideLayout3.xml" /></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 /><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 /><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 /><Relationship Id="rId1" Type="http://schemas.openxmlformats.org/officeDocument/2006/relationships/slideLayout" Target="../slideLayouts/slideLayout3.xml" /></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 /><Relationship Id="rId1" Type="http://schemas.openxmlformats.org/officeDocument/2006/relationships/slideLayout" Target="../slideLayouts/slideLayout3.xml" /></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 /><Relationship Id="rId1" Type="http://schemas.openxmlformats.org/officeDocument/2006/relationships/slideLayout" Target="../slideLayouts/slideLayout3.xml" /></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 /><Relationship Id="rId1" Type="http://schemas.openxmlformats.org/officeDocument/2006/relationships/slideLayout" Target="../slideLayouts/slideLayout3.xml" /></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 /><Relationship Id="rId1" Type="http://schemas.openxmlformats.org/officeDocument/2006/relationships/slideLayout" Target="../slideLayouts/slideLayout3.xml" /></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 /><Relationship Id="rId1" Type="http://schemas.openxmlformats.org/officeDocument/2006/relationships/slideLayout" Target="../slideLayouts/slideLayout3.xml" /></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 /><Relationship Id="rId1" Type="http://schemas.openxmlformats.org/officeDocument/2006/relationships/slideLayout" Target="../slideLayouts/slideLayout3.xml" /></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 /><Relationship Id="rId1" Type="http://schemas.openxmlformats.org/officeDocument/2006/relationships/slideLayout" Target="../slideLayouts/slideLayout3.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 /><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 /><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 /><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notesSlide" Target="../notesSlides/notesSlide33.xml" /><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 /><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 /><Relationship Id="rId1" Type="http://schemas.openxmlformats.org/officeDocument/2006/relationships/slideLayout" Target="../slideLayouts/slideLayout3.xml" /></Relationships>
</file>

<file path=ppt/slides/_rels/slide4.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College_and_university_rankings" TargetMode="External" /><Relationship Id="rId2" Type="http://schemas.openxmlformats.org/officeDocument/2006/relationships/notesSlide" Target="../notesSlides/notesSlide8.xm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1"/>
          <p:cNvSpPr txBox="1">
            <a:spLocks noGrp="1"/>
          </p:cNvSpPr>
          <p:nvPr>
            <p:ph type="ctrTitle"/>
          </p:nvPr>
        </p:nvSpPr>
        <p:spPr>
          <a:xfrm>
            <a:off x="2381040" y="539646"/>
            <a:ext cx="8915399" cy="1959653"/>
          </a:xfrm>
          <a:prstGeom prst="rect">
            <a:avLst/>
          </a:prstGeom>
          <a:noFill/>
          <a:ln>
            <a:noFill/>
          </a:ln>
        </p:spPr>
        <p:txBody>
          <a:bodyPr spcFirstLastPara="1" wrap="square" lIns="91425" tIns="45700" rIns="91425" bIns="45700" anchor="b" anchorCtr="0">
            <a:normAutofit/>
          </a:bodyPr>
          <a:lstStyle/>
          <a:p>
            <a:pPr marL="0" lvl="0" indent="0" algn="ctr" rtl="0">
              <a:spcBef>
                <a:spcPts val="0"/>
              </a:spcBef>
              <a:spcAft>
                <a:spcPts val="0"/>
              </a:spcAft>
              <a:buClr>
                <a:srgbClr val="262626"/>
              </a:buClr>
              <a:buSzPts val="5400"/>
              <a:buFont typeface="Century Gothic"/>
              <a:buNone/>
            </a:pPr>
            <a:r>
              <a:rPr lang="en-US" b="1"/>
              <a:t>UN SDGs and Ranking</a:t>
            </a:r>
            <a:endParaRPr b="1"/>
          </a:p>
          <a:p>
            <a:pPr marL="0" lvl="0" indent="0" algn="ctr" rtl="0">
              <a:spcBef>
                <a:spcPts val="0"/>
              </a:spcBef>
              <a:spcAft>
                <a:spcPts val="0"/>
              </a:spcAft>
              <a:buClr>
                <a:srgbClr val="262626"/>
              </a:buClr>
              <a:buSzPts val="5400"/>
              <a:buFont typeface="Century Gothic"/>
              <a:buNone/>
            </a:pPr>
            <a:r>
              <a:rPr lang="en-US" b="1"/>
              <a:t>September 2024</a:t>
            </a:r>
            <a:endParaRPr b="1"/>
          </a:p>
        </p:txBody>
      </p:sp>
      <p:sp>
        <p:nvSpPr>
          <p:cNvPr id="170" name="Google Shape;170;p1"/>
          <p:cNvSpPr txBox="1">
            <a:spLocks noGrp="1"/>
          </p:cNvSpPr>
          <p:nvPr>
            <p:ph type="subTitle" idx="1"/>
          </p:nvPr>
        </p:nvSpPr>
        <p:spPr>
          <a:xfrm>
            <a:off x="2640728" y="4092315"/>
            <a:ext cx="8915399" cy="1837105"/>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spcBef>
                <a:spcPts val="0"/>
              </a:spcBef>
              <a:spcAft>
                <a:spcPts val="0"/>
              </a:spcAft>
              <a:buSzPct val="100000"/>
              <a:buNone/>
            </a:pPr>
            <a:r>
              <a:rPr lang="en-US" sz="2800" b="1"/>
              <a:t>Dr Abdul Wahid Usmani</a:t>
            </a:r>
            <a:endParaRPr/>
          </a:p>
          <a:p>
            <a:pPr marL="0" lvl="0" indent="0" algn="l" rtl="0">
              <a:spcBef>
                <a:spcPts val="1000"/>
              </a:spcBef>
              <a:spcAft>
                <a:spcPts val="0"/>
              </a:spcAft>
              <a:buSzPct val="100000"/>
              <a:buNone/>
            </a:pPr>
            <a:r>
              <a:rPr lang="en-US" sz="2800"/>
              <a:t>Director</a:t>
            </a:r>
            <a:endParaRPr/>
          </a:p>
          <a:p>
            <a:pPr marL="0" lvl="0" indent="0" algn="l" rtl="0">
              <a:spcBef>
                <a:spcPts val="1000"/>
              </a:spcBef>
              <a:spcAft>
                <a:spcPts val="0"/>
              </a:spcAft>
              <a:buSzPct val="100000"/>
              <a:buNone/>
            </a:pPr>
            <a:r>
              <a:rPr lang="en-US" sz="2800"/>
              <a:t>Quality Management &amp; Accreditation</a:t>
            </a:r>
            <a:endParaRPr/>
          </a:p>
          <a:p>
            <a:pPr marL="0" lvl="0" indent="0" algn="l" rtl="0">
              <a:spcBef>
                <a:spcPts val="1000"/>
              </a:spcBef>
              <a:spcAft>
                <a:spcPts val="0"/>
              </a:spcAft>
              <a:buSzPct val="100000"/>
              <a:buNone/>
            </a:pPr>
            <a:r>
              <a:rPr lang="en-US" sz="2800"/>
              <a:t>Jinnah Sindh Medical University, Karachi.</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8"/>
          <p:cNvSpPr txBox="1">
            <a:spLocks noGrp="1"/>
          </p:cNvSpPr>
          <p:nvPr>
            <p:ph type="title"/>
          </p:nvPr>
        </p:nvSpPr>
        <p:spPr>
          <a:xfrm>
            <a:off x="2589211" y="68939"/>
            <a:ext cx="8911687" cy="845461"/>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en-US" b="1"/>
              <a:t>What is Impact Ranking</a:t>
            </a:r>
            <a:endParaRPr/>
          </a:p>
        </p:txBody>
      </p:sp>
      <p:sp>
        <p:nvSpPr>
          <p:cNvPr id="227" name="Google Shape;227;p8"/>
          <p:cNvSpPr txBox="1">
            <a:spLocks noGrp="1"/>
          </p:cNvSpPr>
          <p:nvPr>
            <p:ph type="body" idx="1"/>
          </p:nvPr>
        </p:nvSpPr>
        <p:spPr>
          <a:xfrm>
            <a:off x="2133601" y="1349829"/>
            <a:ext cx="9797142" cy="5508171"/>
          </a:xfrm>
          <a:prstGeom prst="rect">
            <a:avLst/>
          </a:prstGeom>
          <a:noFill/>
          <a:ln>
            <a:noFill/>
          </a:ln>
        </p:spPr>
        <p:txBody>
          <a:bodyPr spcFirstLastPara="1" wrap="square" lIns="91425" tIns="45700" rIns="91425" bIns="45700" anchor="t" anchorCtr="0">
            <a:normAutofit/>
          </a:bodyPr>
          <a:lstStyle/>
          <a:p>
            <a:pPr marL="342900" lvl="0" indent="-342900" algn="l" rtl="0">
              <a:lnSpc>
                <a:spcPct val="150000"/>
              </a:lnSpc>
              <a:spcBef>
                <a:spcPts val="0"/>
              </a:spcBef>
              <a:spcAft>
                <a:spcPts val="0"/>
              </a:spcAft>
              <a:buSzPts val="4000"/>
              <a:buChar char="🠶"/>
            </a:pPr>
            <a:r>
              <a:rPr lang="en-US" sz="4000"/>
              <a:t>The “THE Impact Rankings” are the only global performance tables that assess universities against the United Nations’ Sustainable Development Goals (SDGs)</a:t>
            </a:r>
            <a:endParaRPr/>
          </a:p>
          <a:p>
            <a:pPr marL="342900" lvl="0" indent="-228600" algn="l" rtl="0">
              <a:spcBef>
                <a:spcPts val="1000"/>
              </a:spcBef>
              <a:spcAft>
                <a:spcPts val="0"/>
              </a:spcAft>
              <a:buSzPts val="1800"/>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9"/>
          <p:cNvSpPr txBox="1">
            <a:spLocks noGrp="1"/>
          </p:cNvSpPr>
          <p:nvPr>
            <p:ph type="title"/>
          </p:nvPr>
        </p:nvSpPr>
        <p:spPr>
          <a:xfrm>
            <a:off x="2667876" y="264346"/>
            <a:ext cx="8911687" cy="128089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en-US" b="1"/>
              <a:t>What is Impact Ranking</a:t>
            </a:r>
            <a:endParaRPr/>
          </a:p>
        </p:txBody>
      </p:sp>
      <p:sp>
        <p:nvSpPr>
          <p:cNvPr id="233" name="Google Shape;233;p9"/>
          <p:cNvSpPr txBox="1">
            <a:spLocks noGrp="1"/>
          </p:cNvSpPr>
          <p:nvPr>
            <p:ph type="body" idx="1"/>
          </p:nvPr>
        </p:nvSpPr>
        <p:spPr>
          <a:xfrm>
            <a:off x="2589212" y="1493949"/>
            <a:ext cx="8915400" cy="5048519"/>
          </a:xfrm>
          <a:prstGeom prst="rect">
            <a:avLst/>
          </a:prstGeom>
          <a:noFill/>
          <a:ln>
            <a:noFill/>
          </a:ln>
        </p:spPr>
        <p:txBody>
          <a:bodyPr spcFirstLastPara="1" wrap="square" lIns="91425" tIns="45700" rIns="91425" bIns="45700" anchor="t" anchorCtr="0">
            <a:normAutofit/>
          </a:bodyPr>
          <a:lstStyle/>
          <a:p>
            <a:pPr marL="342900" lvl="0" indent="-342900" algn="l" rtl="0">
              <a:lnSpc>
                <a:spcPct val="150000"/>
              </a:lnSpc>
              <a:spcBef>
                <a:spcPts val="0"/>
              </a:spcBef>
              <a:spcAft>
                <a:spcPts val="0"/>
              </a:spcAft>
              <a:buSzPts val="2800"/>
              <a:buChar char="🠶"/>
            </a:pPr>
            <a:r>
              <a:rPr lang="en-US" sz="2800"/>
              <a:t>They capture universities’ impact on society based on institutions’ success &amp; progress  in delivering the UN-SDGs. It can be a catalyst for action, a mechanism for holding universities to account, and an opportunity for them to highlight great work that they are already doing. </a:t>
            </a:r>
            <a:endParaRPr/>
          </a:p>
          <a:p>
            <a:pPr marL="342900" lvl="0" indent="-228600" algn="l" rtl="0">
              <a:spcBef>
                <a:spcPts val="1000"/>
              </a:spcBef>
              <a:spcAft>
                <a:spcPts val="0"/>
              </a:spcAft>
              <a:buSzPts val="1800"/>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10"/>
          <p:cNvSpPr txBox="1">
            <a:spLocks noGrp="1"/>
          </p:cNvSpPr>
          <p:nvPr>
            <p:ph type="title"/>
          </p:nvPr>
        </p:nvSpPr>
        <p:spPr>
          <a:xfrm>
            <a:off x="2592925" y="624110"/>
            <a:ext cx="8911687" cy="128089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4400"/>
              <a:buFont typeface="Century Gothic"/>
              <a:buNone/>
            </a:pPr>
            <a:r>
              <a:rPr lang="en-US" sz="4400" b="1"/>
              <a:t>SDGs and Higher Education</a:t>
            </a:r>
            <a:endParaRPr/>
          </a:p>
        </p:txBody>
      </p:sp>
      <p:sp>
        <p:nvSpPr>
          <p:cNvPr id="239" name="Google Shape;239;p10"/>
          <p:cNvSpPr txBox="1">
            <a:spLocks noGrp="1"/>
          </p:cNvSpPr>
          <p:nvPr>
            <p:ph type="body" idx="1"/>
          </p:nvPr>
        </p:nvSpPr>
        <p:spPr>
          <a:xfrm>
            <a:off x="2517325" y="1716657"/>
            <a:ext cx="8915400" cy="4597131"/>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3600"/>
              <a:buChar char="🠶"/>
            </a:pPr>
            <a:r>
              <a:rPr lang="en-US" sz="3600">
                <a:solidFill>
                  <a:srgbClr val="202124"/>
                </a:solidFill>
              </a:rPr>
              <a:t>Higher Education Institutions (HEIs) are on a unique position to be at the forefront of the Sustainable Development Goals (SDGs) promotion and serve as a benchmark for other sectors of the economy. HEIs can also contribute to the discussions on the SDGs in society at large.</a:t>
            </a:r>
            <a:endParaRPr sz="36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11"/>
          <p:cNvSpPr txBox="1">
            <a:spLocks noGrp="1"/>
          </p:cNvSpPr>
          <p:nvPr>
            <p:ph type="title"/>
          </p:nvPr>
        </p:nvSpPr>
        <p:spPr>
          <a:xfrm>
            <a:off x="2592925" y="624110"/>
            <a:ext cx="8911687" cy="921355"/>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en-US" b="1"/>
              <a:t>What is Impact Ranking</a:t>
            </a:r>
            <a:endParaRPr/>
          </a:p>
        </p:txBody>
      </p:sp>
      <p:sp>
        <p:nvSpPr>
          <p:cNvPr id="245" name="Google Shape;245;p11"/>
          <p:cNvSpPr txBox="1">
            <a:spLocks noGrp="1"/>
          </p:cNvSpPr>
          <p:nvPr>
            <p:ph type="body" idx="1"/>
          </p:nvPr>
        </p:nvSpPr>
        <p:spPr>
          <a:xfrm>
            <a:off x="2188564" y="1545465"/>
            <a:ext cx="9316048" cy="4984123"/>
          </a:xfrm>
          <a:prstGeom prst="rect">
            <a:avLst/>
          </a:prstGeom>
          <a:noFill/>
          <a:ln>
            <a:noFill/>
          </a:ln>
        </p:spPr>
        <p:txBody>
          <a:bodyPr spcFirstLastPara="1" wrap="square" lIns="91425" tIns="45700" rIns="91425" bIns="45700" anchor="t" anchorCtr="0">
            <a:normAutofit fontScale="92500" lnSpcReduction="20000"/>
          </a:bodyPr>
          <a:lstStyle/>
          <a:p>
            <a:pPr marL="342900" lvl="0" indent="-342900" algn="l" rtl="0">
              <a:lnSpc>
                <a:spcPct val="150000"/>
              </a:lnSpc>
              <a:spcBef>
                <a:spcPts val="0"/>
              </a:spcBef>
              <a:spcAft>
                <a:spcPts val="0"/>
              </a:spcAft>
              <a:buSzPct val="100000"/>
              <a:buChar char="🠶"/>
            </a:pPr>
            <a:r>
              <a:rPr lang="en-US" sz="3600"/>
              <a:t>Although the SDGs aren’t focused on higher education, the achievement of the SDGs require different sectors including higher education sector working together in an integrated manner by pooling financial resources, knowledge and expertise.</a:t>
            </a:r>
            <a:endParaRPr/>
          </a:p>
          <a:p>
            <a:pPr marL="342900" lvl="0" indent="-237172" algn="l" rtl="0">
              <a:spcBef>
                <a:spcPts val="1000"/>
              </a:spcBef>
              <a:spcAft>
                <a:spcPts val="0"/>
              </a:spcAft>
              <a:buSzPct val="100000"/>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Google Shape;250;p12"/>
          <p:cNvSpPr txBox="1">
            <a:spLocks noGrp="1"/>
          </p:cNvSpPr>
          <p:nvPr>
            <p:ph type="title"/>
          </p:nvPr>
        </p:nvSpPr>
        <p:spPr>
          <a:xfrm>
            <a:off x="2592925" y="624110"/>
            <a:ext cx="8911687" cy="964847"/>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en-US" b="1"/>
              <a:t>What is Impact Ranking</a:t>
            </a:r>
            <a:endParaRPr/>
          </a:p>
        </p:txBody>
      </p:sp>
      <p:sp>
        <p:nvSpPr>
          <p:cNvPr id="251" name="Google Shape;251;p12"/>
          <p:cNvSpPr txBox="1">
            <a:spLocks noGrp="1"/>
          </p:cNvSpPr>
          <p:nvPr>
            <p:ph type="body" idx="1"/>
          </p:nvPr>
        </p:nvSpPr>
        <p:spPr>
          <a:xfrm>
            <a:off x="2589212" y="1588957"/>
            <a:ext cx="8915400" cy="494675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3600"/>
              <a:buChar char="🠶"/>
            </a:pPr>
            <a:r>
              <a:rPr lang="en-US" sz="3600"/>
              <a:t>The rankings are open to any university that teaches at either undergraduate or postgraduate level. </a:t>
            </a:r>
            <a:endParaRPr/>
          </a:p>
          <a:p>
            <a:pPr marL="342900" lvl="0" indent="-342900" algn="l" rtl="0">
              <a:spcBef>
                <a:spcPts val="1000"/>
              </a:spcBef>
              <a:spcAft>
                <a:spcPts val="0"/>
              </a:spcAft>
              <a:buSzPts val="3600"/>
              <a:buChar char="🠶"/>
            </a:pPr>
            <a:r>
              <a:rPr lang="en-US" sz="3600"/>
              <a:t>Although research activities form part of the methodology, there is no minimum research requirement for participation.</a:t>
            </a:r>
            <a:endParaRPr/>
          </a:p>
          <a:p>
            <a:pPr marL="342900" lvl="0" indent="-228600" algn="l" rtl="0">
              <a:spcBef>
                <a:spcPts val="1000"/>
              </a:spcBef>
              <a:spcAft>
                <a:spcPts val="0"/>
              </a:spcAft>
              <a:buSzPts val="1800"/>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p13"/>
          <p:cNvSpPr txBox="1">
            <a:spLocks noGrp="1"/>
          </p:cNvSpPr>
          <p:nvPr>
            <p:ph type="title"/>
          </p:nvPr>
        </p:nvSpPr>
        <p:spPr>
          <a:xfrm>
            <a:off x="2592925" y="624110"/>
            <a:ext cx="9599075" cy="1280890"/>
          </a:xfrm>
          <a:prstGeom prst="rect">
            <a:avLst/>
          </a:prstGeom>
          <a:noFill/>
          <a:ln>
            <a:noFill/>
          </a:ln>
        </p:spPr>
        <p:txBody>
          <a:bodyPr spcFirstLastPara="1" wrap="square" lIns="91425" tIns="45700" rIns="91425" bIns="45700" anchor="t" anchorCtr="0">
            <a:normAutofit fontScale="90000"/>
          </a:bodyPr>
          <a:lstStyle/>
          <a:p>
            <a:pPr marL="0" lvl="0" indent="0" algn="l" rtl="0">
              <a:spcBef>
                <a:spcPts val="0"/>
              </a:spcBef>
              <a:spcAft>
                <a:spcPts val="0"/>
              </a:spcAft>
              <a:buClr>
                <a:srgbClr val="262626"/>
              </a:buClr>
              <a:buSzPct val="100000"/>
              <a:buFont typeface="Century Gothic"/>
              <a:buNone/>
            </a:pPr>
            <a:r>
              <a:rPr lang="en-US" sz="4400" b="1"/>
              <a:t>Impact Ranking Parameters: </a:t>
            </a:r>
            <a:r>
              <a:rPr lang="en-US" b="1">
                <a:solidFill>
                  <a:srgbClr val="FF0000"/>
                </a:solidFill>
              </a:rPr>
              <a:t>General</a:t>
            </a:r>
            <a:endParaRPr/>
          </a:p>
        </p:txBody>
      </p:sp>
      <p:sp>
        <p:nvSpPr>
          <p:cNvPr id="257" name="Google Shape;257;p13"/>
          <p:cNvSpPr txBox="1">
            <a:spLocks noGrp="1"/>
          </p:cNvSpPr>
          <p:nvPr>
            <p:ph type="body" idx="1"/>
          </p:nvPr>
        </p:nvSpPr>
        <p:spPr>
          <a:xfrm>
            <a:off x="2383436" y="1588957"/>
            <a:ext cx="9529522" cy="5269043"/>
          </a:xfrm>
          <a:prstGeom prst="rect">
            <a:avLst/>
          </a:prstGeom>
          <a:noFill/>
          <a:ln>
            <a:noFill/>
          </a:ln>
        </p:spPr>
        <p:txBody>
          <a:bodyPr spcFirstLastPara="1" wrap="square" lIns="91425" tIns="45700" rIns="91425" bIns="45700" anchor="t" anchorCtr="0">
            <a:normAutofit lnSpcReduction="10000"/>
          </a:bodyPr>
          <a:lstStyle/>
          <a:p>
            <a:pPr marL="342900" lvl="0" indent="-342900" algn="l" rtl="0">
              <a:lnSpc>
                <a:spcPct val="150000"/>
              </a:lnSpc>
              <a:spcBef>
                <a:spcPts val="0"/>
              </a:spcBef>
              <a:spcAft>
                <a:spcPts val="0"/>
              </a:spcAft>
              <a:buSzPts val="2800"/>
              <a:buChar char="🠶"/>
            </a:pPr>
            <a:r>
              <a:rPr lang="en-US" sz="2800"/>
              <a:t>Participation in the overall ranking requires universities to submit data to </a:t>
            </a:r>
            <a:r>
              <a:rPr lang="en-US" sz="2800" b="1" u="sng"/>
              <a:t>at least four SDGs one of which must be SDG 17 </a:t>
            </a:r>
            <a:r>
              <a:rPr lang="en-US" sz="2800"/>
              <a:t>– Partnerships for the Goals. </a:t>
            </a:r>
            <a:endParaRPr/>
          </a:p>
          <a:p>
            <a:pPr marL="342900" lvl="0" indent="-342900" algn="l" rtl="0">
              <a:lnSpc>
                <a:spcPct val="150000"/>
              </a:lnSpc>
              <a:spcBef>
                <a:spcPts val="1000"/>
              </a:spcBef>
              <a:spcAft>
                <a:spcPts val="0"/>
              </a:spcAft>
              <a:buSzPts val="2800"/>
              <a:buChar char="🠶"/>
            </a:pPr>
            <a:r>
              <a:rPr lang="en-US" sz="2800"/>
              <a:t>If a university submits data, but doesn’t fulfil the requirement to be part of the overall ranking they will still be ranked in the SDGs for which they have provided data.</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14"/>
          <p:cNvSpPr txBox="1">
            <a:spLocks noGrp="1"/>
          </p:cNvSpPr>
          <p:nvPr>
            <p:ph type="title" idx="4294967295"/>
          </p:nvPr>
        </p:nvSpPr>
        <p:spPr>
          <a:xfrm rot="-1911837">
            <a:off x="1639019" y="3063426"/>
            <a:ext cx="8912225" cy="1281112"/>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262626"/>
              </a:buClr>
              <a:buSzPts val="4400"/>
              <a:buFont typeface="Century Gothic"/>
              <a:buNone/>
            </a:pPr>
            <a:r>
              <a:rPr lang="en-US" sz="4400" b="1"/>
              <a:t>How to Understand SDGs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pic>
        <p:nvPicPr>
          <p:cNvPr id="267" name="Google Shape;267;p15"/>
          <p:cNvPicPr preferRelativeResize="0"/>
          <p:nvPr/>
        </p:nvPicPr>
        <p:blipFill rotWithShape="1">
          <a:blip r:embed="rId3">
            <a:alphaModFix/>
          </a:blip>
          <a:srcRect/>
          <a:stretch/>
        </p:blipFill>
        <p:spPr>
          <a:xfrm>
            <a:off x="685097" y="0"/>
            <a:ext cx="11810547" cy="6858001"/>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p16"/>
          <p:cNvSpPr txBox="1">
            <a:spLocks noGrp="1"/>
          </p:cNvSpPr>
          <p:nvPr>
            <p:ph type="title"/>
          </p:nvPr>
        </p:nvSpPr>
        <p:spPr>
          <a:xfrm>
            <a:off x="2592925" y="624110"/>
            <a:ext cx="8911687" cy="128089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en-US" b="1"/>
              <a:t>Partnership for the Goals (SDG 17)</a:t>
            </a:r>
            <a:endParaRPr/>
          </a:p>
        </p:txBody>
      </p:sp>
      <p:sp>
        <p:nvSpPr>
          <p:cNvPr id="273" name="Google Shape;273;p16"/>
          <p:cNvSpPr txBox="1">
            <a:spLocks noGrp="1"/>
          </p:cNvSpPr>
          <p:nvPr>
            <p:ph type="body" idx="1"/>
          </p:nvPr>
        </p:nvSpPr>
        <p:spPr>
          <a:xfrm>
            <a:off x="2589212" y="2133599"/>
            <a:ext cx="8938224" cy="4372131"/>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SzPts val="2800"/>
              <a:buChar char="🠶"/>
            </a:pPr>
            <a:r>
              <a:rPr lang="en-US" sz="2800"/>
              <a:t>17.2.2 - Does your university as a body initiate and participate in cross-sectoral dialogue about the SDGs, e.g. conferences involving government/NGOs?</a:t>
            </a:r>
            <a:endParaRPr/>
          </a:p>
          <a:p>
            <a:pPr marL="342900" lvl="0" indent="-165100" algn="l" rtl="0">
              <a:spcBef>
                <a:spcPts val="1000"/>
              </a:spcBef>
              <a:spcAft>
                <a:spcPts val="0"/>
              </a:spcAft>
              <a:buSzPts val="2800"/>
              <a:buNone/>
            </a:pPr>
            <a:endParaRPr sz="2800"/>
          </a:p>
          <a:p>
            <a:pPr marL="342900" lvl="0" indent="-342900" algn="l" rtl="0">
              <a:spcBef>
                <a:spcPts val="1000"/>
              </a:spcBef>
              <a:spcAft>
                <a:spcPts val="0"/>
              </a:spcAft>
              <a:buSzPts val="2800"/>
              <a:buChar char="🠶"/>
            </a:pPr>
            <a:r>
              <a:rPr lang="en-US" sz="2800"/>
              <a:t>17.2.3 - Does your university as a body participate in international collaboration on gathering or measuring data for the SDGs?</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Google Shape;278;p17"/>
          <p:cNvSpPr txBox="1">
            <a:spLocks noGrp="1"/>
          </p:cNvSpPr>
          <p:nvPr>
            <p:ph type="title"/>
          </p:nvPr>
        </p:nvSpPr>
        <p:spPr>
          <a:xfrm>
            <a:off x="2592925" y="624110"/>
            <a:ext cx="8911687" cy="128089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en-US" b="1"/>
              <a:t>Partnership for the Goals (SDG 17)</a:t>
            </a:r>
            <a:endParaRPr/>
          </a:p>
        </p:txBody>
      </p:sp>
      <p:sp>
        <p:nvSpPr>
          <p:cNvPr id="279" name="Google Shape;279;p17"/>
          <p:cNvSpPr txBox="1">
            <a:spLocks noGrp="1"/>
          </p:cNvSpPr>
          <p:nvPr>
            <p:ph type="body" idx="1"/>
          </p:nvPr>
        </p:nvSpPr>
        <p:spPr>
          <a:xfrm>
            <a:off x="2589212" y="2133600"/>
            <a:ext cx="8915400" cy="47244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SzPts val="3200"/>
              <a:buChar char="🠶"/>
            </a:pPr>
            <a:r>
              <a:rPr lang="en-US" sz="3200"/>
              <a:t>17.2.4 - Does your university as a body, through international collaboration and research, review comparative approaches and develop international best practice on tackling the SDGs?</a:t>
            </a:r>
            <a:endParaRPr/>
          </a:p>
          <a:p>
            <a:pPr marL="342900" lvl="0" indent="-342900" algn="l" rtl="0">
              <a:spcBef>
                <a:spcPts val="1000"/>
              </a:spcBef>
              <a:spcAft>
                <a:spcPts val="0"/>
              </a:spcAft>
              <a:buSzPts val="3200"/>
              <a:buChar char="🠶"/>
            </a:pPr>
            <a:r>
              <a:rPr lang="en-US" sz="3200"/>
              <a:t>17.2.5 - Does your university as a body collaborate with NGOs to tackle the SDGs through:</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g306a9f956ca_0_35"/>
          <p:cNvSpPr txBox="1">
            <a:spLocks noGrp="1"/>
          </p:cNvSpPr>
          <p:nvPr>
            <p:ph type="title"/>
          </p:nvPr>
        </p:nvSpPr>
        <p:spPr>
          <a:xfrm>
            <a:off x="1541731" y="263607"/>
            <a:ext cx="9603300" cy="10491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en-US"/>
              <a:t>Session Objectives</a:t>
            </a:r>
            <a:endParaRPr/>
          </a:p>
        </p:txBody>
      </p:sp>
      <p:sp>
        <p:nvSpPr>
          <p:cNvPr id="176" name="Google Shape;176;g306a9f956ca_0_35"/>
          <p:cNvSpPr txBox="1">
            <a:spLocks noGrp="1"/>
          </p:cNvSpPr>
          <p:nvPr>
            <p:ph type="body" idx="1"/>
          </p:nvPr>
        </p:nvSpPr>
        <p:spPr>
          <a:xfrm>
            <a:off x="1773551" y="1312842"/>
            <a:ext cx="10306800" cy="5177400"/>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3000"/>
              <a:buChar char="🠶"/>
            </a:pPr>
            <a:r>
              <a:rPr lang="en-US" sz="3000" b="1"/>
              <a:t>By the end of the workshop, participants will be able to:</a:t>
            </a:r>
            <a:endParaRPr/>
          </a:p>
          <a:p>
            <a:pPr marL="742950" lvl="1" indent="-285750" algn="l" rtl="0">
              <a:spcBef>
                <a:spcPts val="1000"/>
              </a:spcBef>
              <a:spcAft>
                <a:spcPts val="0"/>
              </a:spcAft>
              <a:buSzPts val="3000"/>
              <a:buChar char="🠶"/>
            </a:pPr>
            <a:r>
              <a:rPr lang="en-US" sz="3000"/>
              <a:t>Comprehend the framework of SDGs.</a:t>
            </a:r>
            <a:endParaRPr/>
          </a:p>
          <a:p>
            <a:pPr marL="742950" lvl="1" indent="-285750" algn="l" rtl="0">
              <a:spcBef>
                <a:spcPts val="1000"/>
              </a:spcBef>
              <a:spcAft>
                <a:spcPts val="0"/>
              </a:spcAft>
              <a:buSzPts val="3000"/>
              <a:buChar char="🠶"/>
            </a:pPr>
            <a:r>
              <a:rPr lang="en-US" sz="3000"/>
              <a:t>Comprehend the standards and requirements of Impact Ranking.</a:t>
            </a:r>
            <a:endParaRPr/>
          </a:p>
          <a:p>
            <a:pPr marL="742950" lvl="1" indent="-285750" algn="l" rtl="0">
              <a:spcBef>
                <a:spcPts val="1000"/>
              </a:spcBef>
              <a:spcAft>
                <a:spcPts val="0"/>
              </a:spcAft>
              <a:buSzPts val="3000"/>
              <a:buChar char="🠶"/>
            </a:pPr>
            <a:r>
              <a:rPr lang="en-US" sz="3000"/>
              <a:t>Identify the SDGs where a university may be contributing.</a:t>
            </a:r>
            <a:endParaRPr/>
          </a:p>
          <a:p>
            <a:pPr marL="742950" lvl="1" indent="-285750" algn="l" rtl="0">
              <a:spcBef>
                <a:spcPts val="1000"/>
              </a:spcBef>
              <a:spcAft>
                <a:spcPts val="0"/>
              </a:spcAft>
              <a:buSzPts val="3000"/>
              <a:buChar char="🠶"/>
            </a:pPr>
            <a:r>
              <a:rPr lang="en-US" sz="3000"/>
              <a:t>Fill the set of requirements in a specific SDG for Impact Ranking.</a:t>
            </a:r>
            <a:endParaRPr/>
          </a:p>
          <a:p>
            <a:pPr marL="457200" lvl="0" indent="-342900" algn="l" rtl="0">
              <a:spcBef>
                <a:spcPts val="1000"/>
              </a:spcBef>
              <a:spcAft>
                <a:spcPts val="0"/>
              </a:spcAft>
              <a:buSzPts val="1800"/>
              <a:buNone/>
            </a:pP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Google Shape;284;p18"/>
          <p:cNvSpPr txBox="1">
            <a:spLocks noGrp="1"/>
          </p:cNvSpPr>
          <p:nvPr>
            <p:ph type="title"/>
          </p:nvPr>
        </p:nvSpPr>
        <p:spPr>
          <a:xfrm>
            <a:off x="2592925" y="624110"/>
            <a:ext cx="8911687" cy="128089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en-US"/>
              <a:t>17.3 Publication of SDG reports</a:t>
            </a:r>
            <a:endParaRPr/>
          </a:p>
        </p:txBody>
      </p:sp>
      <p:sp>
        <p:nvSpPr>
          <p:cNvPr id="285" name="Google Shape;285;p18"/>
          <p:cNvSpPr txBox="1">
            <a:spLocks noGrp="1"/>
          </p:cNvSpPr>
          <p:nvPr>
            <p:ph type="body" idx="1"/>
          </p:nvPr>
        </p:nvSpPr>
        <p:spPr>
          <a:xfrm>
            <a:off x="2589212" y="1514007"/>
            <a:ext cx="9327968" cy="497673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3200"/>
              <a:buChar char="🠶"/>
            </a:pPr>
            <a:r>
              <a:rPr lang="en-US" sz="3200"/>
              <a:t>17.3.1 - Please indicate if your university publishes progress against SDG1</a:t>
            </a:r>
            <a:endParaRPr/>
          </a:p>
          <a:p>
            <a:pPr marL="342900" lvl="0" indent="-342900" algn="l" rtl="0">
              <a:spcBef>
                <a:spcPts val="1000"/>
              </a:spcBef>
              <a:spcAft>
                <a:spcPts val="0"/>
              </a:spcAft>
              <a:buSzPts val="3200"/>
              <a:buChar char="🠶"/>
            </a:pPr>
            <a:r>
              <a:rPr lang="en-US" sz="3200"/>
              <a:t>17.3.2 - Please indicate if your university publishes progress against SDG2</a:t>
            </a:r>
            <a:endParaRPr/>
          </a:p>
          <a:p>
            <a:pPr marL="342900" lvl="0" indent="-342900" algn="l" rtl="0">
              <a:spcBef>
                <a:spcPts val="1000"/>
              </a:spcBef>
              <a:spcAft>
                <a:spcPts val="0"/>
              </a:spcAft>
              <a:buSzPts val="3200"/>
              <a:buChar char="🠶"/>
            </a:pPr>
            <a:r>
              <a:rPr lang="en-US" sz="3200"/>
              <a:t>17.3.3 - Please indicate if your university publishes progress against SDG3</a:t>
            </a:r>
            <a:endParaRPr/>
          </a:p>
          <a:p>
            <a:pPr marL="342900" lvl="0" indent="-342900" algn="l" rtl="0">
              <a:spcBef>
                <a:spcPts val="1000"/>
              </a:spcBef>
              <a:spcAft>
                <a:spcPts val="0"/>
              </a:spcAft>
              <a:buSzPts val="3200"/>
              <a:buChar char="🠶"/>
            </a:pPr>
            <a:r>
              <a:rPr lang="en-US" sz="3200"/>
              <a:t>17.3.4 - Please indicate if your university publishes progress against SDG4</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19"/>
          <p:cNvSpPr txBox="1">
            <a:spLocks noGrp="1"/>
          </p:cNvSpPr>
          <p:nvPr>
            <p:ph type="title"/>
          </p:nvPr>
        </p:nvSpPr>
        <p:spPr>
          <a:xfrm>
            <a:off x="2727836" y="284813"/>
            <a:ext cx="8911687" cy="86943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en-US" b="1"/>
              <a:t>17.4 Education for the SDGs</a:t>
            </a:r>
            <a:endParaRPr/>
          </a:p>
        </p:txBody>
      </p:sp>
      <p:sp>
        <p:nvSpPr>
          <p:cNvPr id="291" name="Google Shape;291;p19"/>
          <p:cNvSpPr txBox="1">
            <a:spLocks noGrp="1"/>
          </p:cNvSpPr>
          <p:nvPr>
            <p:ph type="body" idx="1"/>
          </p:nvPr>
        </p:nvSpPr>
        <p:spPr>
          <a:xfrm>
            <a:off x="2589212" y="1424066"/>
            <a:ext cx="9342958" cy="5186596"/>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SzPts val="2800"/>
              <a:buChar char="🠶"/>
            </a:pPr>
            <a:r>
              <a:rPr lang="en-US" sz="2800"/>
              <a:t>17.4.1 - Does your university as a body have a commitment to meaningful education around the SDGs across the university, that is relevant and applicable to all students?</a:t>
            </a:r>
            <a:endParaRPr/>
          </a:p>
          <a:p>
            <a:pPr marL="342900" lvl="0" indent="-342900" algn="l" rtl="0">
              <a:spcBef>
                <a:spcPts val="1000"/>
              </a:spcBef>
              <a:spcAft>
                <a:spcPts val="0"/>
              </a:spcAft>
              <a:buSzPts val="2800"/>
              <a:buChar char="🠶"/>
            </a:pPr>
            <a:r>
              <a:rPr lang="en-US" sz="2800"/>
              <a:t>17.4.2 - Does your university as a body have dedicated courses (full degrees, or electives) that address sustainability and the SDGs?</a:t>
            </a:r>
            <a:endParaRPr/>
          </a:p>
          <a:p>
            <a:pPr marL="342900" lvl="0" indent="-342900" algn="l" rtl="0">
              <a:spcBef>
                <a:spcPts val="1000"/>
              </a:spcBef>
              <a:spcAft>
                <a:spcPts val="0"/>
              </a:spcAft>
              <a:buSzPts val="2800"/>
              <a:buChar char="🠶"/>
            </a:pPr>
            <a:r>
              <a:rPr lang="en-US" sz="2800"/>
              <a:t>17.4.3 - Does your university as body have dedicated outreach educational activities for the wider community, which could include alumni, local residents, displaced people?</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graphicFrame>
        <p:nvGraphicFramePr>
          <p:cNvPr id="296" name="Google Shape;296;p20"/>
          <p:cNvGraphicFramePr/>
          <p:nvPr/>
        </p:nvGraphicFramePr>
        <p:xfrm>
          <a:off x="2196891" y="908147"/>
          <a:ext cx="3000000" cy="3000000"/>
        </p:xfrm>
        <a:graphic>
          <a:graphicData uri="http://schemas.openxmlformats.org/drawingml/2006/table">
            <a:tbl>
              <a:tblPr>
                <a:noFill/>
                <a:tableStyleId>{114FDED5-13D7-464D-8F85-950EF806B075}</a:tableStyleId>
              </a:tblPr>
              <a:tblGrid>
                <a:gridCol w="1141925">
                  <a:extLst>
                    <a:ext uri="{9D8B030D-6E8A-4147-A177-3AD203B41FA5}">
                      <a16:colId xmlns:a16="http://schemas.microsoft.com/office/drawing/2014/main" val="20000"/>
                    </a:ext>
                  </a:extLst>
                </a:gridCol>
                <a:gridCol w="8428475">
                  <a:extLst>
                    <a:ext uri="{9D8B030D-6E8A-4147-A177-3AD203B41FA5}">
                      <a16:colId xmlns:a16="http://schemas.microsoft.com/office/drawing/2014/main" val="20001"/>
                    </a:ext>
                  </a:extLst>
                </a:gridCol>
              </a:tblGrid>
              <a:tr h="520700">
                <a:tc>
                  <a:txBody>
                    <a:bodyPr/>
                    <a:lstStyle/>
                    <a:p>
                      <a:pPr marL="0" marR="0" lvl="0" indent="0" algn="ctr" rtl="0">
                        <a:lnSpc>
                          <a:spcPct val="107000"/>
                        </a:lnSpc>
                        <a:spcBef>
                          <a:spcPts val="0"/>
                        </a:spcBef>
                        <a:spcAft>
                          <a:spcPts val="0"/>
                        </a:spcAft>
                        <a:buNone/>
                      </a:pPr>
                      <a:r>
                        <a:rPr lang="en-US" sz="3600" u="none" strike="noStrike" cap="none">
                          <a:latin typeface="Times New Roman"/>
                          <a:ea typeface="Times New Roman"/>
                          <a:cs typeface="Times New Roman"/>
                          <a:sym typeface="Times New Roman"/>
                        </a:rPr>
                        <a:t>SDG</a:t>
                      </a:r>
                      <a:endParaRPr sz="3200" u="none" strike="noStrike" cap="none">
                        <a:latin typeface="Calibri"/>
                        <a:ea typeface="Calibri"/>
                        <a:cs typeface="Calibri"/>
                        <a:sym typeface="Calibri"/>
                      </a:endParaRPr>
                    </a:p>
                  </a:txBody>
                  <a:tcPr marL="67650" marR="676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US" sz="3600" u="none" strike="noStrike" cap="none">
                          <a:latin typeface="Times New Roman"/>
                          <a:ea typeface="Times New Roman"/>
                          <a:cs typeface="Times New Roman"/>
                          <a:sym typeface="Times New Roman"/>
                        </a:rPr>
                        <a:t>Numbers</a:t>
                      </a:r>
                      <a:endParaRPr sz="3200" u="none" strike="noStrike" cap="none">
                        <a:latin typeface="Calibri"/>
                        <a:ea typeface="Calibri"/>
                        <a:cs typeface="Calibri"/>
                        <a:sym typeface="Calibri"/>
                      </a:endParaRPr>
                    </a:p>
                  </a:txBody>
                  <a:tcPr marL="67650" marR="676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520700">
                <a:tc>
                  <a:txBody>
                    <a:bodyPr/>
                    <a:lstStyle/>
                    <a:p>
                      <a:pPr marL="0" marR="0" lvl="0" indent="0" algn="ctr" rtl="0">
                        <a:lnSpc>
                          <a:spcPct val="107000"/>
                        </a:lnSpc>
                        <a:spcBef>
                          <a:spcPts val="0"/>
                        </a:spcBef>
                        <a:spcAft>
                          <a:spcPts val="0"/>
                        </a:spcAft>
                        <a:buNone/>
                      </a:pPr>
                      <a:r>
                        <a:rPr lang="en-US" sz="3600" u="none" strike="noStrike" cap="none">
                          <a:latin typeface="Times New Roman"/>
                          <a:ea typeface="Times New Roman"/>
                          <a:cs typeface="Times New Roman"/>
                          <a:sym typeface="Times New Roman"/>
                        </a:rPr>
                        <a:t>4</a:t>
                      </a:r>
                      <a:endParaRPr sz="3200" u="none" strike="noStrike" cap="none">
                        <a:latin typeface="Calibri"/>
                        <a:ea typeface="Calibri"/>
                        <a:cs typeface="Calibri"/>
                        <a:sym typeface="Calibri"/>
                      </a:endParaRPr>
                    </a:p>
                  </a:txBody>
                  <a:tcPr marL="67650" marR="676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US" sz="3600" u="none" strike="noStrike" cap="none">
                          <a:solidFill>
                            <a:srgbClr val="333333"/>
                          </a:solidFill>
                          <a:latin typeface="Times New Roman"/>
                          <a:ea typeface="Times New Roman"/>
                          <a:cs typeface="Times New Roman"/>
                          <a:sym typeface="Times New Roman"/>
                        </a:rPr>
                        <a:t> Number of graduates</a:t>
                      </a:r>
                      <a:endParaRPr sz="3200" u="none" strike="noStrike" cap="none">
                        <a:latin typeface="Calibri"/>
                        <a:ea typeface="Calibri"/>
                        <a:cs typeface="Calibri"/>
                        <a:sym typeface="Calibri"/>
                      </a:endParaRPr>
                    </a:p>
                  </a:txBody>
                  <a:tcPr marL="67650" marR="676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520700">
                <a:tc>
                  <a:txBody>
                    <a:bodyPr/>
                    <a:lstStyle/>
                    <a:p>
                      <a:pPr marL="0" marR="0" lvl="0" indent="0" algn="ctr" rtl="0">
                        <a:lnSpc>
                          <a:spcPct val="107000"/>
                        </a:lnSpc>
                        <a:spcBef>
                          <a:spcPts val="0"/>
                        </a:spcBef>
                        <a:spcAft>
                          <a:spcPts val="0"/>
                        </a:spcAft>
                        <a:buNone/>
                      </a:pPr>
                      <a:endParaRPr sz="3600" u="none" strike="noStrike" cap="none">
                        <a:latin typeface="Times New Roman"/>
                        <a:ea typeface="Times New Roman"/>
                        <a:cs typeface="Times New Roman"/>
                        <a:sym typeface="Times New Roman"/>
                      </a:endParaRPr>
                    </a:p>
                  </a:txBody>
                  <a:tcPr marL="67650" marR="676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US" sz="3600" u="none" strike="noStrike" cap="none">
                          <a:solidFill>
                            <a:srgbClr val="333333"/>
                          </a:solidFill>
                          <a:latin typeface="Times New Roman"/>
                          <a:ea typeface="Times New Roman"/>
                          <a:cs typeface="Times New Roman"/>
                          <a:sym typeface="Times New Roman"/>
                        </a:rPr>
                        <a:t>4.2.2 - Number of graduates who gained a qualification that entitled them to teach at primary school level</a:t>
                      </a:r>
                      <a:endParaRPr sz="3200" u="none" strike="noStrike" cap="none">
                        <a:latin typeface="Calibri"/>
                        <a:ea typeface="Calibri"/>
                        <a:cs typeface="Calibri"/>
                        <a:sym typeface="Calibri"/>
                      </a:endParaRPr>
                    </a:p>
                  </a:txBody>
                  <a:tcPr marL="67650" marR="676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520700">
                <a:tc>
                  <a:txBody>
                    <a:bodyPr/>
                    <a:lstStyle/>
                    <a:p>
                      <a:pPr marL="0" marR="0" lvl="0" indent="0" algn="ctr" rtl="0">
                        <a:lnSpc>
                          <a:spcPct val="107000"/>
                        </a:lnSpc>
                        <a:spcBef>
                          <a:spcPts val="0"/>
                        </a:spcBef>
                        <a:spcAft>
                          <a:spcPts val="0"/>
                        </a:spcAft>
                        <a:buNone/>
                      </a:pPr>
                      <a:endParaRPr sz="3600" u="none" strike="noStrike" cap="none">
                        <a:latin typeface="Times New Roman"/>
                        <a:ea typeface="Times New Roman"/>
                        <a:cs typeface="Times New Roman"/>
                        <a:sym typeface="Times New Roman"/>
                      </a:endParaRPr>
                    </a:p>
                  </a:txBody>
                  <a:tcPr marL="67650" marR="676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US" sz="3600" u="none" strike="noStrike" cap="none">
                          <a:solidFill>
                            <a:srgbClr val="333333"/>
                          </a:solidFill>
                          <a:latin typeface="Times New Roman"/>
                          <a:ea typeface="Times New Roman"/>
                          <a:cs typeface="Times New Roman"/>
                          <a:sym typeface="Times New Roman"/>
                        </a:rPr>
                        <a:t>4.4.1 - Number of students</a:t>
                      </a:r>
                      <a:endParaRPr sz="3200" u="none" strike="noStrike" cap="none">
                        <a:latin typeface="Calibri"/>
                        <a:ea typeface="Calibri"/>
                        <a:cs typeface="Calibri"/>
                        <a:sym typeface="Calibri"/>
                      </a:endParaRPr>
                    </a:p>
                  </a:txBody>
                  <a:tcPr marL="67650" marR="676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520700">
                <a:tc>
                  <a:txBody>
                    <a:bodyPr/>
                    <a:lstStyle/>
                    <a:p>
                      <a:pPr marL="0" marR="0" lvl="0" indent="0" algn="ctr" rtl="0">
                        <a:lnSpc>
                          <a:spcPct val="107000"/>
                        </a:lnSpc>
                        <a:spcBef>
                          <a:spcPts val="0"/>
                        </a:spcBef>
                        <a:spcAft>
                          <a:spcPts val="0"/>
                        </a:spcAft>
                        <a:buNone/>
                      </a:pPr>
                      <a:endParaRPr sz="3600" u="none" strike="noStrike" cap="none">
                        <a:latin typeface="Times New Roman"/>
                        <a:ea typeface="Times New Roman"/>
                        <a:cs typeface="Times New Roman"/>
                        <a:sym typeface="Times New Roman"/>
                      </a:endParaRPr>
                    </a:p>
                  </a:txBody>
                  <a:tcPr marL="67650" marR="676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US" sz="3600" u="none" strike="noStrike" cap="none">
                          <a:solidFill>
                            <a:srgbClr val="333333"/>
                          </a:solidFill>
                          <a:latin typeface="Times New Roman"/>
                          <a:ea typeface="Times New Roman"/>
                          <a:cs typeface="Times New Roman"/>
                          <a:sym typeface="Times New Roman"/>
                        </a:rPr>
                        <a:t>4.4.2 - Number of students starting a degree</a:t>
                      </a:r>
                      <a:endParaRPr sz="3200" u="none" strike="noStrike" cap="none">
                        <a:latin typeface="Calibri"/>
                        <a:ea typeface="Calibri"/>
                        <a:cs typeface="Calibri"/>
                        <a:sym typeface="Calibri"/>
                      </a:endParaRPr>
                    </a:p>
                  </a:txBody>
                  <a:tcPr marL="67650" marR="676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520700">
                <a:tc>
                  <a:txBody>
                    <a:bodyPr/>
                    <a:lstStyle/>
                    <a:p>
                      <a:pPr marL="0" marR="0" lvl="0" indent="0" algn="ctr" rtl="0">
                        <a:lnSpc>
                          <a:spcPct val="107000"/>
                        </a:lnSpc>
                        <a:spcBef>
                          <a:spcPts val="0"/>
                        </a:spcBef>
                        <a:spcAft>
                          <a:spcPts val="0"/>
                        </a:spcAft>
                        <a:buNone/>
                      </a:pPr>
                      <a:endParaRPr sz="3600" u="none" strike="noStrike" cap="none">
                        <a:latin typeface="Times New Roman"/>
                        <a:ea typeface="Times New Roman"/>
                        <a:cs typeface="Times New Roman"/>
                        <a:sym typeface="Times New Roman"/>
                      </a:endParaRPr>
                    </a:p>
                  </a:txBody>
                  <a:tcPr marL="67650" marR="676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95250" marR="190500" lvl="0" indent="0" algn="l" rtl="0">
                        <a:spcBef>
                          <a:spcPts val="0"/>
                        </a:spcBef>
                        <a:spcAft>
                          <a:spcPts val="0"/>
                        </a:spcAft>
                        <a:buNone/>
                      </a:pPr>
                      <a:r>
                        <a:rPr lang="en-US" sz="3600" u="none" strike="noStrike" cap="none">
                          <a:solidFill>
                            <a:srgbClr val="333333"/>
                          </a:solidFill>
                          <a:latin typeface="Times New Roman"/>
                          <a:ea typeface="Times New Roman"/>
                          <a:cs typeface="Times New Roman"/>
                          <a:sym typeface="Times New Roman"/>
                        </a:rPr>
                        <a:t>4.4.2 - Number of first-generation students starting a degree</a:t>
                      </a:r>
                      <a:endParaRPr sz="3600" u="none" strike="noStrike" cap="none">
                        <a:latin typeface="Times New Roman"/>
                        <a:ea typeface="Times New Roman"/>
                        <a:cs typeface="Times New Roman"/>
                        <a:sym typeface="Times New Roman"/>
                      </a:endParaRPr>
                    </a:p>
                  </a:txBody>
                  <a:tcPr marL="67650" marR="676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graphicFrame>
        <p:nvGraphicFramePr>
          <p:cNvPr id="301" name="Google Shape;301;p21"/>
          <p:cNvGraphicFramePr/>
          <p:nvPr/>
        </p:nvGraphicFramePr>
        <p:xfrm>
          <a:off x="1873770" y="307707"/>
          <a:ext cx="3000000" cy="3000000"/>
        </p:xfrm>
        <a:graphic>
          <a:graphicData uri="http://schemas.openxmlformats.org/drawingml/2006/table">
            <a:tbl>
              <a:tblPr>
                <a:noFill/>
                <a:tableStyleId>{114FDED5-13D7-464D-8F85-950EF806B075}</a:tableStyleId>
              </a:tblPr>
              <a:tblGrid>
                <a:gridCol w="9713625">
                  <a:extLst>
                    <a:ext uri="{9D8B030D-6E8A-4147-A177-3AD203B41FA5}">
                      <a16:colId xmlns:a16="http://schemas.microsoft.com/office/drawing/2014/main" val="20000"/>
                    </a:ext>
                  </a:extLst>
                </a:gridCol>
              </a:tblGrid>
              <a:tr h="1249050">
                <a:tc>
                  <a:txBody>
                    <a:bodyPr/>
                    <a:lstStyle/>
                    <a:p>
                      <a:pPr marL="0" marR="0" lvl="0" indent="0" algn="l" rtl="0">
                        <a:lnSpc>
                          <a:spcPct val="107000"/>
                        </a:lnSpc>
                        <a:spcBef>
                          <a:spcPts val="0"/>
                        </a:spcBef>
                        <a:spcAft>
                          <a:spcPts val="0"/>
                        </a:spcAft>
                        <a:buNone/>
                      </a:pPr>
                      <a:r>
                        <a:rPr lang="en-US" sz="3200" b="1" u="none" strike="noStrike" cap="none">
                          <a:solidFill>
                            <a:srgbClr val="333333"/>
                          </a:solidFill>
                          <a:latin typeface="Times New Roman"/>
                          <a:ea typeface="Times New Roman"/>
                          <a:cs typeface="Times New Roman"/>
                          <a:sym typeface="Times New Roman"/>
                        </a:rPr>
                        <a:t>4.3.1</a:t>
                      </a:r>
                      <a:r>
                        <a:rPr lang="en-US" sz="3200" u="none" strike="noStrike" cap="none">
                          <a:solidFill>
                            <a:srgbClr val="333333"/>
                          </a:solidFill>
                          <a:latin typeface="Times New Roman"/>
                          <a:ea typeface="Times New Roman"/>
                          <a:cs typeface="Times New Roman"/>
                          <a:sym typeface="Times New Roman"/>
                        </a:rPr>
                        <a:t> - Does your university as a body provide access to educational resources for those not studying at the university, e.g. computers, library, online courses, access to lectures, etc?</a:t>
                      </a:r>
                      <a:endParaRPr/>
                    </a:p>
                  </a:txBody>
                  <a:tcPr marL="67650" marR="676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1174200">
                <a:tc>
                  <a:txBody>
                    <a:bodyPr/>
                    <a:lstStyle/>
                    <a:p>
                      <a:pPr marL="0" marR="0" lvl="0" indent="0" algn="l" rtl="0">
                        <a:lnSpc>
                          <a:spcPct val="107000"/>
                        </a:lnSpc>
                        <a:spcBef>
                          <a:spcPts val="0"/>
                        </a:spcBef>
                        <a:spcAft>
                          <a:spcPts val="0"/>
                        </a:spcAft>
                        <a:buNone/>
                      </a:pPr>
                      <a:r>
                        <a:rPr lang="en-US" sz="3200" b="1" u="none" strike="noStrike" cap="none">
                          <a:solidFill>
                            <a:srgbClr val="333333"/>
                          </a:solidFill>
                          <a:latin typeface="Times New Roman"/>
                          <a:ea typeface="Times New Roman"/>
                          <a:cs typeface="Times New Roman"/>
                          <a:sym typeface="Times New Roman"/>
                        </a:rPr>
                        <a:t>4.3.2 </a:t>
                      </a:r>
                      <a:r>
                        <a:rPr lang="en-US" sz="3200" u="none" strike="noStrike" cap="none">
                          <a:solidFill>
                            <a:srgbClr val="333333"/>
                          </a:solidFill>
                          <a:latin typeface="Times New Roman"/>
                          <a:ea typeface="Times New Roman"/>
                          <a:cs typeface="Times New Roman"/>
                          <a:sym typeface="Times New Roman"/>
                        </a:rPr>
                        <a:t>- Does your university as a body host events at university that are open to the general public: public lectures, community educational events?</a:t>
                      </a:r>
                      <a:endParaRPr sz="2800" u="none" strike="noStrike" cap="none">
                        <a:latin typeface="Calibri"/>
                        <a:ea typeface="Calibri"/>
                        <a:cs typeface="Calibri"/>
                        <a:sym typeface="Calibri"/>
                      </a:endParaRPr>
                    </a:p>
                  </a:txBody>
                  <a:tcPr marL="67650" marR="676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185825">
                <a:tc>
                  <a:txBody>
                    <a:bodyPr/>
                    <a:lstStyle/>
                    <a:p>
                      <a:pPr marL="0" marR="0" lvl="0" indent="0" algn="l" rtl="0">
                        <a:lnSpc>
                          <a:spcPct val="107000"/>
                        </a:lnSpc>
                        <a:spcBef>
                          <a:spcPts val="0"/>
                        </a:spcBef>
                        <a:spcAft>
                          <a:spcPts val="0"/>
                        </a:spcAft>
                        <a:buNone/>
                      </a:pPr>
                      <a:r>
                        <a:rPr lang="en-US" sz="3200" b="1" u="none" strike="noStrike" cap="none">
                          <a:solidFill>
                            <a:srgbClr val="333333"/>
                          </a:solidFill>
                          <a:latin typeface="Times New Roman"/>
                          <a:ea typeface="Times New Roman"/>
                          <a:cs typeface="Times New Roman"/>
                          <a:sym typeface="Times New Roman"/>
                        </a:rPr>
                        <a:t>4.3.4</a:t>
                      </a:r>
                      <a:r>
                        <a:rPr lang="en-US" sz="3200" u="none" strike="noStrike" cap="none">
                          <a:solidFill>
                            <a:srgbClr val="333333"/>
                          </a:solidFill>
                          <a:latin typeface="Times New Roman"/>
                          <a:ea typeface="Times New Roman"/>
                          <a:cs typeface="Times New Roman"/>
                          <a:sym typeface="Times New Roman"/>
                        </a:rPr>
                        <a:t> - Does your university as a body undertake educational outreach activities (e.g. tailored lectures or demonstrations) beyond campus, e.g. in local schools, in the community, including voluntary student-run schemes?</a:t>
                      </a:r>
                      <a:endParaRPr sz="2800" u="none" strike="noStrike" cap="none">
                        <a:latin typeface="Calibri"/>
                        <a:ea typeface="Calibri"/>
                        <a:cs typeface="Calibri"/>
                        <a:sym typeface="Calibri"/>
                      </a:endParaRPr>
                    </a:p>
                    <a:p>
                      <a:pPr marL="0" marR="0" lvl="0" indent="0" algn="ctr" rtl="0">
                        <a:lnSpc>
                          <a:spcPct val="107000"/>
                        </a:lnSpc>
                        <a:spcBef>
                          <a:spcPts val="0"/>
                        </a:spcBef>
                        <a:spcAft>
                          <a:spcPts val="0"/>
                        </a:spcAft>
                        <a:buNone/>
                      </a:pPr>
                      <a:endParaRPr sz="2800" u="none" strike="noStrike" cap="none">
                        <a:latin typeface="Calibri"/>
                        <a:ea typeface="Calibri"/>
                        <a:cs typeface="Calibri"/>
                        <a:sym typeface="Calibri"/>
                      </a:endParaRPr>
                    </a:p>
                  </a:txBody>
                  <a:tcPr marL="67650" marR="676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6" name="Google Shape;306;p22"/>
          <p:cNvSpPr txBox="1">
            <a:spLocks noGrp="1"/>
          </p:cNvSpPr>
          <p:nvPr>
            <p:ph type="title" idx="4294967295"/>
          </p:nvPr>
        </p:nvSpPr>
        <p:spPr>
          <a:xfrm rot="-2276025">
            <a:off x="0" y="2654300"/>
            <a:ext cx="8912225" cy="8001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62626"/>
              </a:buClr>
              <a:buSzPts val="6000"/>
              <a:buFont typeface="Century Gothic"/>
              <a:buNone/>
            </a:pPr>
            <a:r>
              <a:rPr lang="en-US" sz="6000" b="1"/>
              <a:t>How to Collect Data</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graphicFrame>
        <p:nvGraphicFramePr>
          <p:cNvPr id="311" name="Google Shape;311;p23"/>
          <p:cNvGraphicFramePr/>
          <p:nvPr/>
        </p:nvGraphicFramePr>
        <p:xfrm>
          <a:off x="2166911" y="0"/>
          <a:ext cx="3000000" cy="3000000"/>
        </p:xfrm>
        <a:graphic>
          <a:graphicData uri="http://schemas.openxmlformats.org/drawingml/2006/table">
            <a:tbl>
              <a:tblPr>
                <a:noFill/>
                <a:tableStyleId>{114FDED5-13D7-464D-8F85-950EF806B075}</a:tableStyleId>
              </a:tblPr>
              <a:tblGrid>
                <a:gridCol w="558300">
                  <a:extLst>
                    <a:ext uri="{9D8B030D-6E8A-4147-A177-3AD203B41FA5}">
                      <a16:colId xmlns:a16="http://schemas.microsoft.com/office/drawing/2014/main" val="20000"/>
                    </a:ext>
                  </a:extLst>
                </a:gridCol>
                <a:gridCol w="2656250">
                  <a:extLst>
                    <a:ext uri="{9D8B030D-6E8A-4147-A177-3AD203B41FA5}">
                      <a16:colId xmlns:a16="http://schemas.microsoft.com/office/drawing/2014/main" val="20001"/>
                    </a:ext>
                  </a:extLst>
                </a:gridCol>
                <a:gridCol w="3492700">
                  <a:extLst>
                    <a:ext uri="{9D8B030D-6E8A-4147-A177-3AD203B41FA5}">
                      <a16:colId xmlns:a16="http://schemas.microsoft.com/office/drawing/2014/main" val="20002"/>
                    </a:ext>
                  </a:extLst>
                </a:gridCol>
                <a:gridCol w="2623275">
                  <a:extLst>
                    <a:ext uri="{9D8B030D-6E8A-4147-A177-3AD203B41FA5}">
                      <a16:colId xmlns:a16="http://schemas.microsoft.com/office/drawing/2014/main" val="20003"/>
                    </a:ext>
                  </a:extLst>
                </a:gridCol>
              </a:tblGrid>
              <a:tr h="687275">
                <a:tc>
                  <a:txBody>
                    <a:bodyPr/>
                    <a:lstStyle/>
                    <a:p>
                      <a:pPr marL="0" marR="0" lvl="0" indent="0" algn="ctr" rtl="0">
                        <a:lnSpc>
                          <a:spcPct val="107000"/>
                        </a:lnSpc>
                        <a:spcBef>
                          <a:spcPts val="0"/>
                        </a:spcBef>
                        <a:spcAft>
                          <a:spcPts val="0"/>
                        </a:spcAft>
                        <a:buNone/>
                      </a:pPr>
                      <a:r>
                        <a:rPr lang="en-US" sz="2400" u="none" strike="noStrike" cap="none">
                          <a:latin typeface="Times New Roman"/>
                          <a:ea typeface="Times New Roman"/>
                          <a:cs typeface="Times New Roman"/>
                          <a:sym typeface="Times New Roman"/>
                        </a:rPr>
                        <a:t>SDG</a:t>
                      </a:r>
                      <a:endParaRPr sz="2000" u="none" strike="noStrike" cap="none">
                        <a:latin typeface="Calibri"/>
                        <a:ea typeface="Calibri"/>
                        <a:cs typeface="Calibri"/>
                        <a:sym typeface="Calibri"/>
                      </a:endParaRPr>
                    </a:p>
                  </a:txBody>
                  <a:tcPr marL="67650" marR="676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US" sz="2400" u="none" strike="noStrike" cap="none">
                          <a:latin typeface="Times New Roman"/>
                          <a:ea typeface="Times New Roman"/>
                          <a:cs typeface="Times New Roman"/>
                          <a:sym typeface="Times New Roman"/>
                        </a:rPr>
                        <a:t>Numbers</a:t>
                      </a:r>
                      <a:endParaRPr sz="2000" u="none" strike="noStrike" cap="none">
                        <a:latin typeface="Calibri"/>
                        <a:ea typeface="Calibri"/>
                        <a:cs typeface="Calibri"/>
                        <a:sym typeface="Calibri"/>
                      </a:endParaRPr>
                    </a:p>
                  </a:txBody>
                  <a:tcPr marL="67650" marR="676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US" sz="2400" u="none" strike="noStrike" cap="none">
                          <a:latin typeface="Times New Roman"/>
                          <a:ea typeface="Times New Roman"/>
                          <a:cs typeface="Times New Roman"/>
                          <a:sym typeface="Times New Roman"/>
                        </a:rPr>
                        <a:t>Questions</a:t>
                      </a:r>
                      <a:endParaRPr sz="2000" u="none" strike="noStrike" cap="none">
                        <a:latin typeface="Calibri"/>
                        <a:ea typeface="Calibri"/>
                        <a:cs typeface="Calibri"/>
                        <a:sym typeface="Calibri"/>
                      </a:endParaRPr>
                    </a:p>
                  </a:txBody>
                  <a:tcPr marL="67650" marR="676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US" sz="2400" u="none" strike="noStrike" cap="none">
                          <a:latin typeface="Times New Roman"/>
                          <a:ea typeface="Times New Roman"/>
                          <a:cs typeface="Times New Roman"/>
                          <a:sym typeface="Times New Roman"/>
                        </a:rPr>
                        <a:t>Policy</a:t>
                      </a:r>
                      <a:endParaRPr sz="2000" u="none" strike="noStrike" cap="none">
                        <a:latin typeface="Calibri"/>
                        <a:ea typeface="Calibri"/>
                        <a:cs typeface="Calibri"/>
                        <a:sym typeface="Calibri"/>
                      </a:endParaRPr>
                    </a:p>
                  </a:txBody>
                  <a:tcPr marL="67650" marR="676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2749125">
                <a:tc>
                  <a:txBody>
                    <a:bodyPr/>
                    <a:lstStyle/>
                    <a:p>
                      <a:pPr marL="0" marR="0" lvl="0" indent="0" algn="ctr" rtl="0">
                        <a:lnSpc>
                          <a:spcPct val="107000"/>
                        </a:lnSpc>
                        <a:spcBef>
                          <a:spcPts val="0"/>
                        </a:spcBef>
                        <a:spcAft>
                          <a:spcPts val="0"/>
                        </a:spcAft>
                        <a:buNone/>
                      </a:pPr>
                      <a:r>
                        <a:rPr lang="en-US" sz="2400" u="none" strike="noStrike" cap="none">
                          <a:latin typeface="Times New Roman"/>
                          <a:ea typeface="Times New Roman"/>
                          <a:cs typeface="Times New Roman"/>
                          <a:sym typeface="Times New Roman"/>
                        </a:rPr>
                        <a:t>4</a:t>
                      </a:r>
                      <a:endParaRPr sz="2000" u="none" strike="noStrike" cap="none">
                        <a:latin typeface="Calibri"/>
                        <a:ea typeface="Calibri"/>
                        <a:cs typeface="Calibri"/>
                        <a:sym typeface="Calibri"/>
                      </a:endParaRPr>
                    </a:p>
                  </a:txBody>
                  <a:tcPr marL="67650" marR="676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US" sz="2400" u="none" strike="noStrike" cap="none">
                          <a:solidFill>
                            <a:srgbClr val="333333"/>
                          </a:solidFill>
                          <a:latin typeface="Times New Roman"/>
                          <a:ea typeface="Times New Roman"/>
                          <a:cs typeface="Times New Roman"/>
                          <a:sym typeface="Times New Roman"/>
                        </a:rPr>
                        <a:t> Number of graduates</a:t>
                      </a:r>
                      <a:endParaRPr sz="2000" u="none" strike="noStrike" cap="none">
                        <a:latin typeface="Calibri"/>
                        <a:ea typeface="Calibri"/>
                        <a:cs typeface="Calibri"/>
                        <a:sym typeface="Calibri"/>
                      </a:endParaRPr>
                    </a:p>
                  </a:txBody>
                  <a:tcPr marL="67650" marR="676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2400" u="none" strike="noStrike" cap="none">
                          <a:solidFill>
                            <a:srgbClr val="333333"/>
                          </a:solidFill>
                          <a:latin typeface="Times New Roman"/>
                          <a:ea typeface="Times New Roman"/>
                          <a:cs typeface="Times New Roman"/>
                          <a:sym typeface="Times New Roman"/>
                        </a:rPr>
                        <a:t>4.3.1 - Does your university as a body provide access to educational resources for those not studying at the university, e.g. computers, library, online courses, access to lectures, etc?</a:t>
                      </a:r>
                      <a:endParaRPr sz="2000" u="none" strike="noStrike" cap="none">
                        <a:latin typeface="Calibri"/>
                        <a:ea typeface="Calibri"/>
                        <a:cs typeface="Calibri"/>
                        <a:sym typeface="Calibri"/>
                      </a:endParaRPr>
                    </a:p>
                  </a:txBody>
                  <a:tcPr marL="67650" marR="676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2400" u="none" strike="noStrike" cap="none">
                          <a:solidFill>
                            <a:srgbClr val="333333"/>
                          </a:solidFill>
                          <a:latin typeface="Times New Roman"/>
                          <a:ea typeface="Times New Roman"/>
                          <a:cs typeface="Times New Roman"/>
                          <a:sym typeface="Times New Roman"/>
                        </a:rPr>
                        <a:t>4.3.5 - Does your university as a body have a policy that ensures that access to these activities is accessible to all, regardless of ethnicity, religion, disability?</a:t>
                      </a:r>
                      <a:endParaRPr sz="2000" u="none" strike="noStrike" cap="none">
                        <a:latin typeface="Calibri"/>
                        <a:ea typeface="Calibri"/>
                        <a:cs typeface="Calibri"/>
                        <a:sym typeface="Calibri"/>
                      </a:endParaRPr>
                    </a:p>
                  </a:txBody>
                  <a:tcPr marL="67650" marR="676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749125">
                <a:tc>
                  <a:txBody>
                    <a:bodyPr/>
                    <a:lstStyle/>
                    <a:p>
                      <a:pPr marL="0" marR="0" lvl="0" indent="0" algn="ctr" rtl="0">
                        <a:lnSpc>
                          <a:spcPct val="107000"/>
                        </a:lnSpc>
                        <a:spcBef>
                          <a:spcPts val="0"/>
                        </a:spcBef>
                        <a:spcAft>
                          <a:spcPts val="0"/>
                        </a:spcAft>
                        <a:buNone/>
                      </a:pPr>
                      <a:endParaRPr sz="2400" u="none" strike="noStrike" cap="none">
                        <a:latin typeface="Times New Roman"/>
                        <a:ea typeface="Times New Roman"/>
                        <a:cs typeface="Times New Roman"/>
                        <a:sym typeface="Times New Roman"/>
                      </a:endParaRPr>
                    </a:p>
                  </a:txBody>
                  <a:tcPr marL="67650" marR="676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US" sz="2400" u="none" strike="noStrike" cap="none">
                          <a:solidFill>
                            <a:srgbClr val="333333"/>
                          </a:solidFill>
                          <a:latin typeface="Times New Roman"/>
                          <a:ea typeface="Times New Roman"/>
                          <a:cs typeface="Times New Roman"/>
                          <a:sym typeface="Times New Roman"/>
                        </a:rPr>
                        <a:t>4.2.2 - Number of graduates who gained a qualification that entitled them to teach at primary school level</a:t>
                      </a:r>
                      <a:endParaRPr sz="2000" u="none" strike="noStrike" cap="none">
                        <a:latin typeface="Calibri"/>
                        <a:ea typeface="Calibri"/>
                        <a:cs typeface="Calibri"/>
                        <a:sym typeface="Calibri"/>
                      </a:endParaRPr>
                    </a:p>
                  </a:txBody>
                  <a:tcPr marL="67650" marR="676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US" sz="2400" u="none" strike="noStrike" cap="none">
                          <a:solidFill>
                            <a:srgbClr val="333333"/>
                          </a:solidFill>
                          <a:latin typeface="Times New Roman"/>
                          <a:ea typeface="Times New Roman"/>
                          <a:cs typeface="Times New Roman"/>
                          <a:sym typeface="Times New Roman"/>
                        </a:rPr>
                        <a:t>4.3.2 - Does your university as a body host events at university that are open to the general public: public lectures, community educational events?</a:t>
                      </a:r>
                      <a:endParaRPr sz="2000" u="none" strike="noStrike" cap="none">
                        <a:latin typeface="Calibri"/>
                        <a:ea typeface="Calibri"/>
                        <a:cs typeface="Calibri"/>
                        <a:sym typeface="Calibri"/>
                      </a:endParaRPr>
                    </a:p>
                  </a:txBody>
                  <a:tcPr marL="67650" marR="676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endParaRPr sz="2400" u="none" strike="noStrike" cap="none">
                        <a:solidFill>
                          <a:srgbClr val="333333"/>
                        </a:solidFill>
                        <a:latin typeface="Times New Roman"/>
                        <a:ea typeface="Times New Roman"/>
                        <a:cs typeface="Times New Roman"/>
                        <a:sym typeface="Times New Roman"/>
                      </a:endParaRPr>
                    </a:p>
                  </a:txBody>
                  <a:tcPr marL="67650" marR="676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15"/>
        <p:cNvGrpSpPr/>
        <p:nvPr/>
      </p:nvGrpSpPr>
      <p:grpSpPr>
        <a:xfrm>
          <a:off x="0" y="0"/>
          <a:ext cx="0" cy="0"/>
          <a:chOff x="0" y="0"/>
          <a:chExt cx="0" cy="0"/>
        </a:xfrm>
      </p:grpSpPr>
      <p:graphicFrame>
        <p:nvGraphicFramePr>
          <p:cNvPr id="316" name="Google Shape;316;p24"/>
          <p:cNvGraphicFramePr/>
          <p:nvPr/>
        </p:nvGraphicFramePr>
        <p:xfrm>
          <a:off x="2203554" y="659567"/>
          <a:ext cx="3000000" cy="3000000"/>
        </p:xfrm>
        <a:graphic>
          <a:graphicData uri="http://schemas.openxmlformats.org/drawingml/2006/table">
            <a:tbl>
              <a:tblPr>
                <a:noFill/>
                <a:tableStyleId>{114FDED5-13D7-464D-8F85-950EF806B075}</a:tableStyleId>
              </a:tblPr>
              <a:tblGrid>
                <a:gridCol w="3227875">
                  <a:extLst>
                    <a:ext uri="{9D8B030D-6E8A-4147-A177-3AD203B41FA5}">
                      <a16:colId xmlns:a16="http://schemas.microsoft.com/office/drawing/2014/main" val="20000"/>
                    </a:ext>
                  </a:extLst>
                </a:gridCol>
                <a:gridCol w="3227875">
                  <a:extLst>
                    <a:ext uri="{9D8B030D-6E8A-4147-A177-3AD203B41FA5}">
                      <a16:colId xmlns:a16="http://schemas.microsoft.com/office/drawing/2014/main" val="20001"/>
                    </a:ext>
                  </a:extLst>
                </a:gridCol>
                <a:gridCol w="3227875">
                  <a:extLst>
                    <a:ext uri="{9D8B030D-6E8A-4147-A177-3AD203B41FA5}">
                      <a16:colId xmlns:a16="http://schemas.microsoft.com/office/drawing/2014/main" val="20002"/>
                    </a:ext>
                  </a:extLst>
                </a:gridCol>
              </a:tblGrid>
              <a:tr h="596000">
                <a:tc>
                  <a:txBody>
                    <a:bodyPr/>
                    <a:lstStyle/>
                    <a:p>
                      <a:pPr marL="0" marR="0" lvl="0" indent="0" algn="ctr" rtl="0">
                        <a:lnSpc>
                          <a:spcPct val="107000"/>
                        </a:lnSpc>
                        <a:spcBef>
                          <a:spcPts val="0"/>
                        </a:spcBef>
                        <a:spcAft>
                          <a:spcPts val="0"/>
                        </a:spcAft>
                        <a:buNone/>
                      </a:pPr>
                      <a:r>
                        <a:rPr lang="en-US" sz="3200" b="1" u="none" strike="noStrike" cap="none">
                          <a:solidFill>
                            <a:srgbClr val="333333"/>
                          </a:solidFill>
                          <a:latin typeface="Times New Roman"/>
                          <a:ea typeface="Times New Roman"/>
                          <a:cs typeface="Times New Roman"/>
                          <a:sym typeface="Times New Roman"/>
                        </a:rPr>
                        <a:t>Policy Title</a:t>
                      </a:r>
                      <a:endParaRPr sz="2400"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US" sz="3200" b="1" u="none" strike="noStrike" cap="none">
                          <a:solidFill>
                            <a:srgbClr val="333333"/>
                          </a:solidFill>
                          <a:latin typeface="Times New Roman"/>
                          <a:ea typeface="Times New Roman"/>
                          <a:cs typeface="Times New Roman"/>
                          <a:sym typeface="Times New Roman"/>
                        </a:rPr>
                        <a:t>When Created</a:t>
                      </a:r>
                      <a:endParaRPr sz="2400"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US" sz="3200" b="1" u="none" strike="noStrike" cap="none">
                          <a:solidFill>
                            <a:srgbClr val="333333"/>
                          </a:solidFill>
                          <a:latin typeface="Times New Roman"/>
                          <a:ea typeface="Times New Roman"/>
                          <a:cs typeface="Times New Roman"/>
                          <a:sym typeface="Times New Roman"/>
                        </a:rPr>
                        <a:t>Who would provide</a:t>
                      </a:r>
                      <a:endParaRPr sz="2400"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2145400">
                <a:tc>
                  <a:txBody>
                    <a:bodyPr/>
                    <a:lstStyle/>
                    <a:p>
                      <a:pPr marL="0" marR="0" lvl="0" indent="0" algn="ctr" rtl="0">
                        <a:lnSpc>
                          <a:spcPct val="107000"/>
                        </a:lnSpc>
                        <a:spcBef>
                          <a:spcPts val="0"/>
                        </a:spcBef>
                        <a:spcAft>
                          <a:spcPts val="0"/>
                        </a:spcAft>
                        <a:buNone/>
                      </a:pPr>
                      <a:r>
                        <a:rPr lang="en-US" sz="2800" u="none" strike="noStrike" cap="none">
                          <a:solidFill>
                            <a:srgbClr val="333333"/>
                          </a:solidFill>
                          <a:latin typeface="Times New Roman"/>
                          <a:ea typeface="Times New Roman"/>
                          <a:cs typeface="Times New Roman"/>
                          <a:sym typeface="Times New Roman"/>
                        </a:rPr>
                        <a:t>5.6.1 - Does your university as a body have a policy of non-discrimination against women?</a:t>
                      </a:r>
                      <a:endParaRPr sz="2400"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US" sz="2800" u="none" strike="noStrike" cap="none">
                          <a:solidFill>
                            <a:srgbClr val="333333"/>
                          </a:solidFill>
                          <a:latin typeface="Times New Roman"/>
                          <a:ea typeface="Times New Roman"/>
                          <a:cs typeface="Times New Roman"/>
                          <a:sym typeface="Times New Roman"/>
                        </a:rPr>
                        <a:t>Developed in 2010</a:t>
                      </a:r>
                      <a:endParaRPr sz="2400"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US" sz="2800" u="none" strike="noStrike" cap="none">
                          <a:solidFill>
                            <a:srgbClr val="333333"/>
                          </a:solidFill>
                          <a:latin typeface="Times New Roman"/>
                          <a:ea typeface="Times New Roman"/>
                          <a:cs typeface="Times New Roman"/>
                          <a:sym typeface="Times New Roman"/>
                        </a:rPr>
                        <a:t>Registrar Office</a:t>
                      </a:r>
                      <a:endParaRPr sz="2400"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145400">
                <a:tc>
                  <a:txBody>
                    <a:bodyPr/>
                    <a:lstStyle/>
                    <a:p>
                      <a:pPr marL="0" marR="0" lvl="0" indent="0" algn="ctr" rtl="0">
                        <a:lnSpc>
                          <a:spcPct val="107000"/>
                        </a:lnSpc>
                        <a:spcBef>
                          <a:spcPts val="0"/>
                        </a:spcBef>
                        <a:spcAft>
                          <a:spcPts val="0"/>
                        </a:spcAft>
                        <a:buNone/>
                      </a:pPr>
                      <a:r>
                        <a:rPr lang="en-US" sz="2800" u="none" strike="noStrike" cap="none">
                          <a:solidFill>
                            <a:srgbClr val="333333"/>
                          </a:solidFill>
                          <a:latin typeface="Times New Roman"/>
                          <a:ea typeface="Times New Roman"/>
                          <a:cs typeface="Times New Roman"/>
                          <a:sym typeface="Times New Roman"/>
                        </a:rPr>
                        <a:t>5.6.2 - Does your university as a body have a policy of non-discrimination for transgender people?</a:t>
                      </a:r>
                      <a:endParaRPr sz="2400"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endParaRPr sz="2800" u="none" strike="noStrike" cap="none">
                        <a:solidFill>
                          <a:srgbClr val="333333"/>
                        </a:solidFill>
                        <a:latin typeface="Times New Roman"/>
                        <a:ea typeface="Times New Roman"/>
                        <a:cs typeface="Times New Roman"/>
                        <a:sym typeface="Times New Roman"/>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endParaRPr sz="2800" u="none" strike="noStrike" cap="none">
                        <a:solidFill>
                          <a:srgbClr val="333333"/>
                        </a:solidFill>
                        <a:latin typeface="Times New Roman"/>
                        <a:ea typeface="Times New Roman"/>
                        <a:cs typeface="Times New Roman"/>
                        <a:sym typeface="Times New Roman"/>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graphicFrame>
        <p:nvGraphicFramePr>
          <p:cNvPr id="321" name="Google Shape;321;p25"/>
          <p:cNvGraphicFramePr/>
          <p:nvPr/>
        </p:nvGraphicFramePr>
        <p:xfrm>
          <a:off x="2032000" y="719666"/>
          <a:ext cx="3000000" cy="3000000"/>
        </p:xfrm>
        <a:graphic>
          <a:graphicData uri="http://schemas.openxmlformats.org/drawingml/2006/table">
            <a:tbl>
              <a:tblPr>
                <a:noFill/>
                <a:tableStyleId>{114FDED5-13D7-464D-8F85-950EF806B075}</a:tableStyleId>
              </a:tblPr>
              <a:tblGrid>
                <a:gridCol w="2848125">
                  <a:extLst>
                    <a:ext uri="{9D8B030D-6E8A-4147-A177-3AD203B41FA5}">
                      <a16:colId xmlns:a16="http://schemas.microsoft.com/office/drawing/2014/main" val="20000"/>
                    </a:ext>
                  </a:extLst>
                </a:gridCol>
                <a:gridCol w="2848125">
                  <a:extLst>
                    <a:ext uri="{9D8B030D-6E8A-4147-A177-3AD203B41FA5}">
                      <a16:colId xmlns:a16="http://schemas.microsoft.com/office/drawing/2014/main" val="20001"/>
                    </a:ext>
                  </a:extLst>
                </a:gridCol>
                <a:gridCol w="2848125">
                  <a:extLst>
                    <a:ext uri="{9D8B030D-6E8A-4147-A177-3AD203B41FA5}">
                      <a16:colId xmlns:a16="http://schemas.microsoft.com/office/drawing/2014/main" val="20002"/>
                    </a:ext>
                  </a:extLst>
                </a:gridCol>
              </a:tblGrid>
              <a:tr h="596000">
                <a:tc>
                  <a:txBody>
                    <a:bodyPr/>
                    <a:lstStyle/>
                    <a:p>
                      <a:pPr marL="0" marR="0" lvl="0" indent="0" algn="ctr" rtl="0">
                        <a:lnSpc>
                          <a:spcPct val="107000"/>
                        </a:lnSpc>
                        <a:spcBef>
                          <a:spcPts val="0"/>
                        </a:spcBef>
                        <a:spcAft>
                          <a:spcPts val="0"/>
                        </a:spcAft>
                        <a:buNone/>
                      </a:pPr>
                      <a:r>
                        <a:rPr lang="en-US" sz="2800" b="1" u="none" strike="noStrike" cap="none">
                          <a:solidFill>
                            <a:srgbClr val="333333"/>
                          </a:solidFill>
                          <a:latin typeface="Times New Roman"/>
                          <a:ea typeface="Times New Roman"/>
                          <a:cs typeface="Times New Roman"/>
                          <a:sym typeface="Times New Roman"/>
                        </a:rPr>
                        <a:t>Required Numbers</a:t>
                      </a:r>
                      <a:endParaRPr sz="2000"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US" sz="3200" u="none" strike="noStrike" cap="none">
                          <a:latin typeface="Calibri"/>
                          <a:ea typeface="Calibri"/>
                          <a:cs typeface="Calibri"/>
                          <a:sym typeface="Calibri"/>
                        </a:rPr>
                        <a:t>Answer</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US" sz="2800" b="1" u="none" strike="noStrike" cap="none">
                          <a:solidFill>
                            <a:srgbClr val="333333"/>
                          </a:solidFill>
                          <a:latin typeface="Times New Roman"/>
                          <a:ea typeface="Times New Roman"/>
                          <a:cs typeface="Times New Roman"/>
                          <a:sym typeface="Times New Roman"/>
                        </a:rPr>
                        <a:t>Responsible Body</a:t>
                      </a:r>
                      <a:endParaRPr sz="2000"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2069775">
                <a:tc>
                  <a:txBody>
                    <a:bodyPr/>
                    <a:lstStyle/>
                    <a:p>
                      <a:pPr marL="0" marR="0" lvl="0" indent="0" algn="ctr" rtl="0">
                        <a:lnSpc>
                          <a:spcPct val="107000"/>
                        </a:lnSpc>
                        <a:spcBef>
                          <a:spcPts val="0"/>
                        </a:spcBef>
                        <a:spcAft>
                          <a:spcPts val="0"/>
                        </a:spcAft>
                        <a:buNone/>
                      </a:pPr>
                      <a:r>
                        <a:rPr lang="en-US" sz="3200" u="none" strike="noStrike" cap="none">
                          <a:solidFill>
                            <a:srgbClr val="333333"/>
                          </a:solidFill>
                          <a:latin typeface="Times New Roman"/>
                          <a:ea typeface="Times New Roman"/>
                          <a:cs typeface="Times New Roman"/>
                          <a:sym typeface="Times New Roman"/>
                        </a:rPr>
                        <a:t>5.4.2 - Number of academic staff</a:t>
                      </a:r>
                      <a:endParaRPr sz="2800"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US" sz="3200" u="none" strike="noStrike" cap="none">
                          <a:solidFill>
                            <a:srgbClr val="333333"/>
                          </a:solidFill>
                          <a:latin typeface="Times New Roman"/>
                          <a:ea typeface="Times New Roman"/>
                          <a:cs typeface="Times New Roman"/>
                          <a:sym typeface="Times New Roman"/>
                        </a:rPr>
                        <a:t>565</a:t>
                      </a:r>
                      <a:endParaRPr sz="2800"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US" sz="3200" u="none" strike="noStrike" cap="none">
                          <a:solidFill>
                            <a:srgbClr val="333333"/>
                          </a:solidFill>
                          <a:latin typeface="Times New Roman"/>
                          <a:ea typeface="Times New Roman"/>
                          <a:cs typeface="Times New Roman"/>
                          <a:sym typeface="Times New Roman"/>
                        </a:rPr>
                        <a:t>Registrar Office</a:t>
                      </a:r>
                      <a:endParaRPr sz="2800"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145400">
                <a:tc>
                  <a:txBody>
                    <a:bodyPr/>
                    <a:lstStyle/>
                    <a:p>
                      <a:pPr marL="0" marR="0" lvl="0" indent="0" algn="ctr" rtl="0">
                        <a:lnSpc>
                          <a:spcPct val="107000"/>
                        </a:lnSpc>
                        <a:spcBef>
                          <a:spcPts val="0"/>
                        </a:spcBef>
                        <a:spcAft>
                          <a:spcPts val="0"/>
                        </a:spcAft>
                        <a:buNone/>
                      </a:pPr>
                      <a:r>
                        <a:rPr lang="en-US" sz="2800" u="none" strike="noStrike" cap="none">
                          <a:solidFill>
                            <a:schemeClr val="dk1"/>
                          </a:solidFill>
                          <a:latin typeface="Century Gothic"/>
                          <a:ea typeface="Century Gothic"/>
                          <a:cs typeface="Century Gothic"/>
                          <a:sym typeface="Century Gothic"/>
                        </a:rPr>
                        <a:t>5.5.1 - Number of graduates: Total</a:t>
                      </a:r>
                      <a:endParaRPr sz="1600"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US" sz="2400" u="none" strike="noStrike" cap="none">
                          <a:solidFill>
                            <a:srgbClr val="333333"/>
                          </a:solidFill>
                          <a:latin typeface="Times New Roman"/>
                          <a:ea typeface="Times New Roman"/>
                          <a:cs typeface="Times New Roman"/>
                          <a:sym typeface="Times New Roman"/>
                        </a:rPr>
                        <a:t>1500</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US" sz="2400" u="none" strike="noStrike" cap="none">
                          <a:solidFill>
                            <a:srgbClr val="333333"/>
                          </a:solidFill>
                          <a:latin typeface="Times New Roman"/>
                          <a:ea typeface="Times New Roman"/>
                          <a:cs typeface="Times New Roman"/>
                          <a:sym typeface="Times New Roman"/>
                        </a:rPr>
                        <a:t>Students Affairs</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graphicFrame>
        <p:nvGraphicFramePr>
          <p:cNvPr id="326" name="Google Shape;326;p26"/>
          <p:cNvGraphicFramePr/>
          <p:nvPr/>
        </p:nvGraphicFramePr>
        <p:xfrm>
          <a:off x="2076969" y="360556"/>
          <a:ext cx="3000000" cy="3000000"/>
        </p:xfrm>
        <a:graphic>
          <a:graphicData uri="http://schemas.openxmlformats.org/drawingml/2006/table">
            <a:tbl>
              <a:tblPr>
                <a:noFill/>
                <a:tableStyleId>{114FDED5-13D7-464D-8F85-950EF806B075}</a:tableStyleId>
              </a:tblPr>
              <a:tblGrid>
                <a:gridCol w="3128950">
                  <a:extLst>
                    <a:ext uri="{9D8B030D-6E8A-4147-A177-3AD203B41FA5}">
                      <a16:colId xmlns:a16="http://schemas.microsoft.com/office/drawing/2014/main" val="20000"/>
                    </a:ext>
                  </a:extLst>
                </a:gridCol>
                <a:gridCol w="1435775">
                  <a:extLst>
                    <a:ext uri="{9D8B030D-6E8A-4147-A177-3AD203B41FA5}">
                      <a16:colId xmlns:a16="http://schemas.microsoft.com/office/drawing/2014/main" val="20001"/>
                    </a:ext>
                  </a:extLst>
                </a:gridCol>
                <a:gridCol w="3067325">
                  <a:extLst>
                    <a:ext uri="{9D8B030D-6E8A-4147-A177-3AD203B41FA5}">
                      <a16:colId xmlns:a16="http://schemas.microsoft.com/office/drawing/2014/main" val="20002"/>
                    </a:ext>
                  </a:extLst>
                </a:gridCol>
                <a:gridCol w="1758450">
                  <a:extLst>
                    <a:ext uri="{9D8B030D-6E8A-4147-A177-3AD203B41FA5}">
                      <a16:colId xmlns:a16="http://schemas.microsoft.com/office/drawing/2014/main" val="20003"/>
                    </a:ext>
                  </a:extLst>
                </a:gridCol>
              </a:tblGrid>
              <a:tr h="572675">
                <a:tc gridSpan="4">
                  <a:txBody>
                    <a:bodyPr/>
                    <a:lstStyle/>
                    <a:p>
                      <a:pPr marL="0" marR="0" lvl="0" indent="0" algn="ctr" rtl="0">
                        <a:lnSpc>
                          <a:spcPct val="107000"/>
                        </a:lnSpc>
                        <a:spcBef>
                          <a:spcPts val="0"/>
                        </a:spcBef>
                        <a:spcAft>
                          <a:spcPts val="0"/>
                        </a:spcAft>
                        <a:buNone/>
                      </a:pPr>
                      <a:r>
                        <a:rPr lang="en-US" sz="3200" b="1" u="none" strike="noStrike" cap="none">
                          <a:latin typeface="Calibri"/>
                          <a:ea typeface="Calibri"/>
                          <a:cs typeface="Calibri"/>
                          <a:sym typeface="Calibri"/>
                        </a:rPr>
                        <a:t>Times Impact Rankings 2022</a:t>
                      </a:r>
                      <a:endParaRPr sz="2000" u="none" strike="noStrike" cap="none">
                        <a:latin typeface="Calibri"/>
                        <a:ea typeface="Calibri"/>
                        <a:cs typeface="Calibri"/>
                        <a:sym typeface="Calibri"/>
                      </a:endParaRPr>
                    </a:p>
                  </a:txBody>
                  <a:tcPr marL="67775" marR="677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90925">
                <a:tc gridSpan="4">
                  <a:txBody>
                    <a:bodyPr/>
                    <a:lstStyle/>
                    <a:p>
                      <a:pPr marL="0" marR="0" lvl="0" indent="0" algn="ctr" rtl="0">
                        <a:lnSpc>
                          <a:spcPct val="107000"/>
                        </a:lnSpc>
                        <a:spcBef>
                          <a:spcPts val="0"/>
                        </a:spcBef>
                        <a:spcAft>
                          <a:spcPts val="0"/>
                        </a:spcAft>
                        <a:buNone/>
                      </a:pPr>
                      <a:r>
                        <a:rPr lang="en-US" sz="2800" b="1" u="none" strike="noStrike" cap="none">
                          <a:latin typeface="Calibri"/>
                          <a:ea typeface="Calibri"/>
                          <a:cs typeface="Calibri"/>
                          <a:sym typeface="Calibri"/>
                        </a:rPr>
                        <a:t>Good Health and Wellbeing (SDG 3)</a:t>
                      </a:r>
                      <a:endParaRPr sz="2000" u="none" strike="noStrike" cap="none">
                        <a:latin typeface="Calibri"/>
                        <a:ea typeface="Calibri"/>
                        <a:cs typeface="Calibri"/>
                        <a:sym typeface="Calibri"/>
                      </a:endParaRPr>
                    </a:p>
                  </a:txBody>
                  <a:tcPr marL="67775" marR="677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861100">
                <a:tc>
                  <a:txBody>
                    <a:bodyPr/>
                    <a:lstStyle/>
                    <a:p>
                      <a:pPr marL="0" marR="0" lvl="0" indent="0" algn="ctr" rtl="0">
                        <a:lnSpc>
                          <a:spcPct val="107000"/>
                        </a:lnSpc>
                        <a:spcBef>
                          <a:spcPts val="0"/>
                        </a:spcBef>
                        <a:spcAft>
                          <a:spcPts val="0"/>
                        </a:spcAft>
                        <a:buNone/>
                      </a:pPr>
                      <a:r>
                        <a:rPr lang="en-US" sz="2400" b="1" u="none" strike="noStrike" cap="none">
                          <a:latin typeface="Calibri"/>
                          <a:ea typeface="Calibri"/>
                          <a:cs typeface="Calibri"/>
                          <a:sym typeface="Calibri"/>
                        </a:rPr>
                        <a:t>Question</a:t>
                      </a:r>
                      <a:endParaRPr sz="2000" u="none" strike="noStrike" cap="none">
                        <a:latin typeface="Calibri"/>
                        <a:ea typeface="Calibri"/>
                        <a:cs typeface="Calibri"/>
                        <a:sym typeface="Calibri"/>
                      </a:endParaRPr>
                    </a:p>
                  </a:txBody>
                  <a:tcPr marL="67775" marR="677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FBFBF"/>
                    </a:solidFill>
                  </a:tcPr>
                </a:tc>
                <a:tc>
                  <a:txBody>
                    <a:bodyPr/>
                    <a:lstStyle/>
                    <a:p>
                      <a:pPr marL="0" marR="0" lvl="0" indent="0" algn="ctr" rtl="0">
                        <a:lnSpc>
                          <a:spcPct val="107000"/>
                        </a:lnSpc>
                        <a:spcBef>
                          <a:spcPts val="0"/>
                        </a:spcBef>
                        <a:spcAft>
                          <a:spcPts val="0"/>
                        </a:spcAft>
                        <a:buNone/>
                      </a:pPr>
                      <a:r>
                        <a:rPr lang="en-US" sz="2400" b="1" u="none" strike="noStrike" cap="none">
                          <a:latin typeface="Calibri"/>
                          <a:ea typeface="Calibri"/>
                          <a:cs typeface="Calibri"/>
                          <a:sym typeface="Calibri"/>
                        </a:rPr>
                        <a:t>Your Answer</a:t>
                      </a:r>
                      <a:endParaRPr sz="2000" u="none" strike="noStrike" cap="none">
                        <a:latin typeface="Calibri"/>
                        <a:ea typeface="Calibri"/>
                        <a:cs typeface="Calibri"/>
                        <a:sym typeface="Calibri"/>
                      </a:endParaRPr>
                    </a:p>
                  </a:txBody>
                  <a:tcPr marL="67775" marR="677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FBFBF"/>
                    </a:solidFill>
                  </a:tcPr>
                </a:tc>
                <a:tc>
                  <a:txBody>
                    <a:bodyPr/>
                    <a:lstStyle/>
                    <a:p>
                      <a:pPr marL="0" marR="0" lvl="0" indent="0" algn="ctr" rtl="0">
                        <a:lnSpc>
                          <a:spcPct val="107000"/>
                        </a:lnSpc>
                        <a:spcBef>
                          <a:spcPts val="0"/>
                        </a:spcBef>
                        <a:spcAft>
                          <a:spcPts val="0"/>
                        </a:spcAft>
                        <a:buNone/>
                      </a:pPr>
                      <a:r>
                        <a:rPr lang="en-US" sz="2400" b="1" u="none" strike="noStrike" cap="none">
                          <a:latin typeface="Calibri"/>
                          <a:ea typeface="Calibri"/>
                          <a:cs typeface="Calibri"/>
                          <a:sym typeface="Calibri"/>
                        </a:rPr>
                        <a:t>Provide Evidence</a:t>
                      </a:r>
                      <a:endParaRPr sz="2000" u="none" strike="noStrike" cap="none">
                        <a:latin typeface="Calibri"/>
                        <a:ea typeface="Calibri"/>
                        <a:cs typeface="Calibri"/>
                        <a:sym typeface="Calibri"/>
                      </a:endParaRPr>
                    </a:p>
                  </a:txBody>
                  <a:tcPr marL="67775" marR="677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FBFBF"/>
                    </a:solidFill>
                  </a:tcPr>
                </a:tc>
                <a:tc>
                  <a:txBody>
                    <a:bodyPr/>
                    <a:lstStyle/>
                    <a:p>
                      <a:pPr marL="0" marR="0" lvl="0" indent="0" algn="l" rtl="0">
                        <a:lnSpc>
                          <a:spcPct val="107000"/>
                        </a:lnSpc>
                        <a:spcBef>
                          <a:spcPts val="0"/>
                        </a:spcBef>
                        <a:spcAft>
                          <a:spcPts val="0"/>
                        </a:spcAft>
                        <a:buNone/>
                      </a:pPr>
                      <a:r>
                        <a:rPr lang="en-US" sz="2400" b="1" u="none" strike="noStrike" cap="none">
                          <a:latin typeface="Calibri"/>
                          <a:ea typeface="Calibri"/>
                          <a:cs typeface="Calibri"/>
                          <a:sym typeface="Calibri"/>
                        </a:rPr>
                        <a:t>Who can provide?</a:t>
                      </a:r>
                      <a:endParaRPr sz="2000" u="none" strike="noStrike" cap="none">
                        <a:latin typeface="Calibri"/>
                        <a:ea typeface="Calibri"/>
                        <a:cs typeface="Calibri"/>
                        <a:sym typeface="Calibri"/>
                      </a:endParaRPr>
                    </a:p>
                  </a:txBody>
                  <a:tcPr marL="67775" marR="677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FBFBF"/>
                    </a:solidFill>
                  </a:tcPr>
                </a:tc>
                <a:extLst>
                  <a:ext uri="{0D108BD9-81ED-4DB2-BD59-A6C34878D82A}">
                    <a16:rowId xmlns:a16="http://schemas.microsoft.com/office/drawing/2014/main" val="10002"/>
                  </a:ext>
                </a:extLst>
              </a:tr>
              <a:tr h="4220475">
                <a:tc>
                  <a:txBody>
                    <a:bodyPr/>
                    <a:lstStyle/>
                    <a:p>
                      <a:pPr marL="0" marR="0" lvl="0" indent="0" algn="just" rtl="0">
                        <a:lnSpc>
                          <a:spcPct val="107000"/>
                        </a:lnSpc>
                        <a:spcBef>
                          <a:spcPts val="0"/>
                        </a:spcBef>
                        <a:spcAft>
                          <a:spcPts val="0"/>
                        </a:spcAft>
                        <a:buNone/>
                      </a:pPr>
                      <a:r>
                        <a:rPr lang="en-US" sz="2000" u="none" strike="noStrike" cap="none">
                          <a:latin typeface="Calibri"/>
                          <a:ea typeface="Calibri"/>
                          <a:cs typeface="Calibri"/>
                          <a:sym typeface="Calibri"/>
                        </a:rPr>
                        <a:t>3.3.1 Does your university as a body have </a:t>
                      </a:r>
                      <a:r>
                        <a:rPr lang="en-US" sz="2000" b="1" u="none" strike="noStrike" cap="none">
                          <a:latin typeface="Calibri"/>
                          <a:ea typeface="Calibri"/>
                          <a:cs typeface="Calibri"/>
                          <a:sym typeface="Calibri"/>
                        </a:rPr>
                        <a:t>current collaborations with local or global health institutions to improve health &amp; wellbeing</a:t>
                      </a:r>
                      <a:r>
                        <a:rPr lang="en-US" sz="2000" u="none" strike="noStrike" cap="none">
                          <a:latin typeface="Calibri"/>
                          <a:ea typeface="Calibri"/>
                          <a:cs typeface="Calibri"/>
                          <a:sym typeface="Calibri"/>
                        </a:rPr>
                        <a:t> outcomes?</a:t>
                      </a:r>
                      <a:endParaRPr/>
                    </a:p>
                    <a:p>
                      <a:pPr marL="342900" marR="0" lvl="0" indent="-342900" algn="l" rtl="0">
                        <a:lnSpc>
                          <a:spcPct val="107000"/>
                        </a:lnSpc>
                        <a:spcBef>
                          <a:spcPts val="0"/>
                        </a:spcBef>
                        <a:spcAft>
                          <a:spcPts val="0"/>
                        </a:spcAft>
                        <a:buClr>
                          <a:schemeClr val="dk1"/>
                        </a:buClr>
                        <a:buSzPts val="2000"/>
                        <a:buFont typeface="Noto Sans Symbols"/>
                        <a:buChar char="∙"/>
                      </a:pPr>
                      <a:r>
                        <a:rPr lang="en-US" sz="2000" u="none" strike="noStrike" cap="none">
                          <a:latin typeface="Calibri"/>
                          <a:ea typeface="Calibri"/>
                          <a:cs typeface="Calibri"/>
                          <a:sym typeface="Calibri"/>
                        </a:rPr>
                        <a:t>Yes</a:t>
                      </a:r>
                      <a:endParaRPr/>
                    </a:p>
                    <a:p>
                      <a:pPr marL="342900" marR="0" lvl="0" indent="-342900" algn="l" rtl="0">
                        <a:lnSpc>
                          <a:spcPct val="107000"/>
                        </a:lnSpc>
                        <a:spcBef>
                          <a:spcPts val="0"/>
                        </a:spcBef>
                        <a:spcAft>
                          <a:spcPts val="0"/>
                        </a:spcAft>
                        <a:buClr>
                          <a:schemeClr val="dk1"/>
                        </a:buClr>
                        <a:buSzPts val="2000"/>
                        <a:buFont typeface="Noto Sans Symbols"/>
                        <a:buChar char="∙"/>
                      </a:pPr>
                      <a:r>
                        <a:rPr lang="en-US" sz="2000" u="none" strike="noStrike" cap="none">
                          <a:latin typeface="Calibri"/>
                          <a:ea typeface="Calibri"/>
                          <a:cs typeface="Calibri"/>
                          <a:sym typeface="Calibri"/>
                        </a:rPr>
                        <a:t>No</a:t>
                      </a:r>
                      <a:endParaRPr/>
                    </a:p>
                    <a:p>
                      <a:pPr marL="342900" marR="0" lvl="0" indent="-342900" algn="l" rtl="0">
                        <a:lnSpc>
                          <a:spcPct val="107000"/>
                        </a:lnSpc>
                        <a:spcBef>
                          <a:spcPts val="0"/>
                        </a:spcBef>
                        <a:spcAft>
                          <a:spcPts val="0"/>
                        </a:spcAft>
                        <a:buClr>
                          <a:schemeClr val="dk1"/>
                        </a:buClr>
                        <a:buSzPts val="2000"/>
                        <a:buFont typeface="Noto Sans Symbols"/>
                        <a:buChar char="∙"/>
                      </a:pPr>
                      <a:r>
                        <a:rPr lang="en-US" sz="2000" u="none" strike="noStrike" cap="none">
                          <a:latin typeface="Calibri"/>
                          <a:ea typeface="Calibri"/>
                          <a:cs typeface="Calibri"/>
                          <a:sym typeface="Calibri"/>
                        </a:rPr>
                        <a:t>local collaborations</a:t>
                      </a:r>
                      <a:endParaRPr/>
                    </a:p>
                    <a:p>
                      <a:pPr marL="342900" marR="0" lvl="0" indent="-342900" algn="l" rtl="0">
                        <a:lnSpc>
                          <a:spcPct val="107000"/>
                        </a:lnSpc>
                        <a:spcBef>
                          <a:spcPts val="0"/>
                        </a:spcBef>
                        <a:spcAft>
                          <a:spcPts val="0"/>
                        </a:spcAft>
                        <a:buClr>
                          <a:schemeClr val="dk1"/>
                        </a:buClr>
                        <a:buSzPts val="2000"/>
                        <a:buFont typeface="Noto Sans Symbols"/>
                        <a:buChar char="∙"/>
                      </a:pPr>
                      <a:r>
                        <a:rPr lang="en-US" sz="2000" u="none" strike="noStrike" cap="none">
                          <a:latin typeface="Calibri"/>
                          <a:ea typeface="Calibri"/>
                          <a:cs typeface="Calibri"/>
                          <a:sym typeface="Calibri"/>
                        </a:rPr>
                        <a:t>national collaborations</a:t>
                      </a:r>
                      <a:endParaRPr/>
                    </a:p>
                    <a:p>
                      <a:pPr marL="342900" marR="0" lvl="0" indent="-342900" algn="l" rtl="0">
                        <a:lnSpc>
                          <a:spcPct val="107000"/>
                        </a:lnSpc>
                        <a:spcBef>
                          <a:spcPts val="0"/>
                        </a:spcBef>
                        <a:spcAft>
                          <a:spcPts val="0"/>
                        </a:spcAft>
                        <a:buClr>
                          <a:schemeClr val="dk1"/>
                        </a:buClr>
                        <a:buSzPts val="2000"/>
                        <a:buFont typeface="Noto Sans Symbols"/>
                        <a:buChar char="∙"/>
                      </a:pPr>
                      <a:r>
                        <a:rPr lang="en-US" sz="2000" u="none" strike="noStrike" cap="none">
                          <a:latin typeface="Calibri"/>
                          <a:ea typeface="Calibri"/>
                          <a:cs typeface="Calibri"/>
                          <a:sym typeface="Calibri"/>
                        </a:rPr>
                        <a:t>global collaborations</a:t>
                      </a:r>
                      <a:endParaRPr/>
                    </a:p>
                  </a:txBody>
                  <a:tcPr marL="67775" marR="677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endParaRPr sz="2000" u="none" strike="noStrike" cap="none">
                        <a:latin typeface="Calibri"/>
                        <a:ea typeface="Calibri"/>
                        <a:cs typeface="Calibri"/>
                        <a:sym typeface="Calibri"/>
                      </a:endParaRPr>
                    </a:p>
                  </a:txBody>
                  <a:tcPr marL="67775" marR="677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2000" u="none" strike="noStrike" cap="none">
                          <a:latin typeface="Calibri"/>
                          <a:ea typeface="Calibri"/>
                          <a:cs typeface="Calibri"/>
                          <a:sym typeface="Calibri"/>
                        </a:rPr>
                        <a:t>Have current collaborations with local, national,</a:t>
                      </a:r>
                      <a:endParaRPr/>
                    </a:p>
                    <a:p>
                      <a:pPr marL="0" marR="0" lvl="0" indent="0" algn="l" rtl="0">
                        <a:lnSpc>
                          <a:spcPct val="107000"/>
                        </a:lnSpc>
                        <a:spcBef>
                          <a:spcPts val="0"/>
                        </a:spcBef>
                        <a:spcAft>
                          <a:spcPts val="0"/>
                        </a:spcAft>
                        <a:buNone/>
                      </a:pPr>
                      <a:r>
                        <a:rPr lang="en-US" sz="2000" u="none" strike="noStrike" cap="none">
                          <a:latin typeface="Calibri"/>
                          <a:ea typeface="Calibri"/>
                          <a:cs typeface="Calibri"/>
                          <a:sym typeface="Calibri"/>
                        </a:rPr>
                        <a:t>or global health institutions to improve health and</a:t>
                      </a:r>
                      <a:endParaRPr/>
                    </a:p>
                    <a:p>
                      <a:pPr marL="0" marR="0" lvl="0" indent="0" algn="l" rtl="0">
                        <a:lnSpc>
                          <a:spcPct val="107000"/>
                        </a:lnSpc>
                        <a:spcBef>
                          <a:spcPts val="0"/>
                        </a:spcBef>
                        <a:spcAft>
                          <a:spcPts val="0"/>
                        </a:spcAft>
                        <a:buNone/>
                      </a:pPr>
                      <a:r>
                        <a:rPr lang="en-US" sz="2000" u="none" strike="noStrike" cap="none">
                          <a:latin typeface="Calibri"/>
                          <a:ea typeface="Calibri"/>
                          <a:cs typeface="Calibri"/>
                          <a:sym typeface="Calibri"/>
                        </a:rPr>
                        <a:t>Well-being outcomes.</a:t>
                      </a:r>
                      <a:endParaRPr/>
                    </a:p>
                  </a:txBody>
                  <a:tcPr marL="67775" marR="677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2000" u="none" strike="noStrike" cap="none">
                          <a:latin typeface="Calibri"/>
                          <a:ea typeface="Calibri"/>
                          <a:cs typeface="Calibri"/>
                          <a:sym typeface="Calibri"/>
                        </a:rPr>
                        <a:t>Heads to decide </a:t>
                      </a:r>
                      <a:endParaRPr sz="2000" u="none" strike="noStrike" cap="none">
                        <a:latin typeface="Calibri"/>
                        <a:ea typeface="Calibri"/>
                        <a:cs typeface="Calibri"/>
                        <a:sym typeface="Calibri"/>
                      </a:endParaRPr>
                    </a:p>
                  </a:txBody>
                  <a:tcPr marL="67775" marR="677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Google Shape;331;p27"/>
          <p:cNvSpPr txBox="1">
            <a:spLocks noGrp="1"/>
          </p:cNvSpPr>
          <p:nvPr>
            <p:ph type="title" idx="4294967295"/>
          </p:nvPr>
        </p:nvSpPr>
        <p:spPr>
          <a:xfrm rot="-2850645">
            <a:off x="0" y="2498725"/>
            <a:ext cx="8912225" cy="128111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4000"/>
              <a:buFont typeface="Century Gothic"/>
              <a:buNone/>
            </a:pPr>
            <a:r>
              <a:rPr lang="en-US" sz="4000" b="1"/>
              <a:t>How Score is Calculated</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g306a9f956ca_0_40"/>
          <p:cNvSpPr txBox="1">
            <a:spLocks noGrp="1"/>
          </p:cNvSpPr>
          <p:nvPr>
            <p:ph type="title"/>
          </p:nvPr>
        </p:nvSpPr>
        <p:spPr>
          <a:xfrm>
            <a:off x="2589213" y="209862"/>
            <a:ext cx="8915400" cy="1232700"/>
          </a:xfrm>
          <a:prstGeom prst="rect">
            <a:avLst/>
          </a:prstGeom>
          <a:noFill/>
          <a:ln>
            <a:noFill/>
          </a:ln>
        </p:spPr>
        <p:txBody>
          <a:bodyPr spcFirstLastPara="1" wrap="square" lIns="91425" tIns="45700" rIns="91425" bIns="45700" anchor="t" anchorCtr="0">
            <a:noAutofit/>
          </a:bodyPr>
          <a:lstStyle/>
          <a:p>
            <a:pPr marL="742950" lvl="0" indent="-742950" algn="ctr" rtl="0">
              <a:lnSpc>
                <a:spcPct val="150000"/>
              </a:lnSpc>
              <a:spcBef>
                <a:spcPts val="0"/>
              </a:spcBef>
              <a:spcAft>
                <a:spcPts val="0"/>
              </a:spcAft>
              <a:buClr>
                <a:srgbClr val="262626"/>
              </a:buClr>
              <a:buSzPts val="2800"/>
              <a:buFont typeface="Century Gothic"/>
              <a:buNone/>
            </a:pPr>
            <a:r>
              <a:rPr lang="en-US" sz="2800" b="1"/>
              <a:t>What are Sustainable Developmental Goals (SDGs) </a:t>
            </a:r>
            <a:endParaRPr/>
          </a:p>
        </p:txBody>
      </p:sp>
      <p:sp>
        <p:nvSpPr>
          <p:cNvPr id="182" name="Google Shape;182;g306a9f956ca_0_40"/>
          <p:cNvSpPr txBox="1">
            <a:spLocks noGrp="1"/>
          </p:cNvSpPr>
          <p:nvPr>
            <p:ph type="body" idx="1"/>
          </p:nvPr>
        </p:nvSpPr>
        <p:spPr>
          <a:xfrm>
            <a:off x="2589212" y="1584101"/>
            <a:ext cx="9156300" cy="5274000"/>
          </a:xfrm>
          <a:prstGeom prst="rect">
            <a:avLst/>
          </a:prstGeom>
          <a:noFill/>
          <a:ln>
            <a:noFill/>
          </a:ln>
        </p:spPr>
        <p:txBody>
          <a:bodyPr spcFirstLastPara="1" wrap="square" lIns="91425" tIns="45700" rIns="91425" bIns="45700" anchor="t" anchorCtr="0">
            <a:normAutofit lnSpcReduction="10000"/>
          </a:bodyPr>
          <a:lstStyle/>
          <a:p>
            <a:pPr marL="342900" lvl="0" indent="-342900" algn="l" rtl="0">
              <a:spcBef>
                <a:spcPts val="0"/>
              </a:spcBef>
              <a:spcAft>
                <a:spcPts val="0"/>
              </a:spcAft>
              <a:buSzPts val="3200"/>
              <a:buChar char="🠶"/>
            </a:pPr>
            <a:r>
              <a:rPr lang="en-US" sz="3200"/>
              <a:t>The Sustainable Development Goals (SDGs) were adopted by the United Nations in 2015 as a universal call to action to end poverty, protect the planet, and ensure that by 2030 all people enjoy peace and prosperity.</a:t>
            </a:r>
            <a:br>
              <a:rPr lang="en-US" sz="3200"/>
            </a:br>
            <a:br>
              <a:rPr lang="en-US" sz="3200"/>
            </a:br>
            <a:r>
              <a:rPr lang="en-US" sz="3200"/>
              <a:t>There are17 SDGs which are integrated—they recognize that action in one area will affect outcomes in others.</a:t>
            </a:r>
            <a:endParaRPr/>
          </a:p>
          <a:p>
            <a:pPr marL="342900" lvl="0" indent="-228600" algn="l" rtl="0">
              <a:spcBef>
                <a:spcPts val="1000"/>
              </a:spcBef>
              <a:spcAft>
                <a:spcPts val="0"/>
              </a:spcAft>
              <a:buSzPts val="1800"/>
              <a:buNone/>
            </a:pP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Google Shape;336;p28"/>
          <p:cNvSpPr txBox="1">
            <a:spLocks noGrp="1"/>
          </p:cNvSpPr>
          <p:nvPr>
            <p:ph type="title"/>
          </p:nvPr>
        </p:nvSpPr>
        <p:spPr>
          <a:xfrm>
            <a:off x="2592925" y="624110"/>
            <a:ext cx="8911687" cy="128089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en-US" b="1"/>
              <a:t>Impact Ranking Calculations</a:t>
            </a:r>
            <a:endParaRPr/>
          </a:p>
        </p:txBody>
      </p:sp>
      <p:sp>
        <p:nvSpPr>
          <p:cNvPr id="337" name="Google Shape;337;p28"/>
          <p:cNvSpPr txBox="1">
            <a:spLocks noGrp="1"/>
          </p:cNvSpPr>
          <p:nvPr>
            <p:ph type="body" idx="1"/>
          </p:nvPr>
        </p:nvSpPr>
        <p:spPr>
          <a:xfrm>
            <a:off x="2589212" y="1687131"/>
            <a:ext cx="9323746" cy="4752305"/>
          </a:xfrm>
          <a:prstGeom prst="rect">
            <a:avLst/>
          </a:prstGeom>
          <a:noFill/>
          <a:ln>
            <a:noFill/>
          </a:ln>
        </p:spPr>
        <p:txBody>
          <a:bodyPr spcFirstLastPara="1" wrap="square" lIns="91425" tIns="45700" rIns="91425" bIns="45700" anchor="t" anchorCtr="0">
            <a:normAutofit fontScale="92500" lnSpcReduction="10000"/>
          </a:bodyPr>
          <a:lstStyle/>
          <a:p>
            <a:pPr marL="342900" lvl="0" indent="-342900" algn="l" rtl="0">
              <a:lnSpc>
                <a:spcPct val="150000"/>
              </a:lnSpc>
              <a:spcBef>
                <a:spcPts val="0"/>
              </a:spcBef>
              <a:spcAft>
                <a:spcPts val="0"/>
              </a:spcAft>
              <a:buSzPct val="100000"/>
              <a:buChar char="🠶"/>
            </a:pPr>
            <a:r>
              <a:rPr lang="en-US" sz="2800"/>
              <a:t>The </a:t>
            </a:r>
            <a:r>
              <a:rPr lang="en-US" sz="2800" b="1"/>
              <a:t>overall score is generated from the score for SDG 17 </a:t>
            </a:r>
            <a:r>
              <a:rPr lang="en-US" sz="2800"/>
              <a:t>(worth up to </a:t>
            </a:r>
            <a:r>
              <a:rPr lang="en-US" sz="2800" b="1"/>
              <a:t>22%</a:t>
            </a:r>
            <a:r>
              <a:rPr lang="en-US" sz="2800"/>
              <a:t> of the overall score), plus the three strongest of the other SDGs for which they provided data (</a:t>
            </a:r>
            <a:r>
              <a:rPr lang="en-US" sz="2800" b="1"/>
              <a:t>each worth up to 26% of the overall score</a:t>
            </a:r>
            <a:r>
              <a:rPr lang="en-US" sz="2800"/>
              <a:t>).</a:t>
            </a:r>
            <a:endParaRPr/>
          </a:p>
          <a:p>
            <a:pPr marL="342900" lvl="0" indent="-342900" algn="l" rtl="0">
              <a:lnSpc>
                <a:spcPct val="150000"/>
              </a:lnSpc>
              <a:spcBef>
                <a:spcPts val="1000"/>
              </a:spcBef>
              <a:spcAft>
                <a:spcPts val="0"/>
              </a:spcAft>
              <a:buSzPct val="100000"/>
              <a:buChar char="🠶"/>
            </a:pPr>
            <a:r>
              <a:rPr lang="en-US" sz="2800"/>
              <a:t>The </a:t>
            </a:r>
            <a:r>
              <a:rPr lang="en-US" sz="2800" b="1"/>
              <a:t>scores for each SDG are based on a series of metrics</a:t>
            </a:r>
            <a:r>
              <a:rPr lang="en-US" sz="2800"/>
              <a:t>. Each metric is themed and may be composed of individual indicators.</a:t>
            </a:r>
            <a:endParaRPr/>
          </a:p>
          <a:p>
            <a:pPr marL="342900" lvl="0" indent="-178435" algn="l" rtl="0">
              <a:spcBef>
                <a:spcPts val="1000"/>
              </a:spcBef>
              <a:spcAft>
                <a:spcPts val="0"/>
              </a:spcAft>
              <a:buSzPct val="100000"/>
              <a:buNone/>
            </a:pPr>
            <a:endParaRPr sz="28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Google Shape;342;p29"/>
          <p:cNvSpPr txBox="1">
            <a:spLocks noGrp="1"/>
          </p:cNvSpPr>
          <p:nvPr>
            <p:ph type="title"/>
          </p:nvPr>
        </p:nvSpPr>
        <p:spPr>
          <a:xfrm>
            <a:off x="2592925" y="624110"/>
            <a:ext cx="8911687" cy="128089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en-US" b="1"/>
              <a:t>Impact Ranking Calculations</a:t>
            </a:r>
            <a:endParaRPr/>
          </a:p>
        </p:txBody>
      </p:sp>
      <p:sp>
        <p:nvSpPr>
          <p:cNvPr id="343" name="Google Shape;343;p29"/>
          <p:cNvSpPr txBox="1">
            <a:spLocks noGrp="1"/>
          </p:cNvSpPr>
          <p:nvPr>
            <p:ph type="body" idx="1"/>
          </p:nvPr>
        </p:nvSpPr>
        <p:spPr>
          <a:xfrm>
            <a:off x="2589211" y="1469037"/>
            <a:ext cx="9163077" cy="4856812"/>
          </a:xfrm>
          <a:prstGeom prst="rect">
            <a:avLst/>
          </a:prstGeom>
          <a:noFill/>
          <a:ln>
            <a:noFill/>
          </a:ln>
        </p:spPr>
        <p:txBody>
          <a:bodyPr spcFirstLastPara="1" wrap="square" lIns="91425" tIns="45700" rIns="91425" bIns="45700" anchor="t" anchorCtr="0">
            <a:normAutofit/>
          </a:bodyPr>
          <a:lstStyle/>
          <a:p>
            <a:pPr marL="342900" lvl="0" indent="-342900" algn="l" rtl="0">
              <a:lnSpc>
                <a:spcPct val="150000"/>
              </a:lnSpc>
              <a:spcBef>
                <a:spcPts val="0"/>
              </a:spcBef>
              <a:spcAft>
                <a:spcPts val="0"/>
              </a:spcAft>
              <a:buSzPts val="3600"/>
              <a:buChar char="🠶"/>
            </a:pPr>
            <a:r>
              <a:rPr lang="en-US" sz="3600"/>
              <a:t>Evidence is assessed according to a simple calculation approach. Where a metric requires evidence a series of questions are asked, and points are assigned according to the answer.</a:t>
            </a:r>
            <a:endParaRPr/>
          </a:p>
          <a:p>
            <a:pPr marL="342900" lvl="0" indent="-228600" algn="l" rtl="0">
              <a:spcBef>
                <a:spcPts val="1000"/>
              </a:spcBef>
              <a:spcAft>
                <a:spcPts val="0"/>
              </a:spcAft>
              <a:buSzPts val="1800"/>
              <a:buNone/>
            </a:pP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8" name="Google Shape;348;p30"/>
          <p:cNvSpPr txBox="1">
            <a:spLocks noGrp="1"/>
          </p:cNvSpPr>
          <p:nvPr>
            <p:ph type="title"/>
          </p:nvPr>
        </p:nvSpPr>
        <p:spPr>
          <a:xfrm>
            <a:off x="2592925" y="624110"/>
            <a:ext cx="8911687" cy="908476"/>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en-US" b="1"/>
              <a:t>Impact Ranking Calculations</a:t>
            </a:r>
            <a:endParaRPr/>
          </a:p>
        </p:txBody>
      </p:sp>
      <p:sp>
        <p:nvSpPr>
          <p:cNvPr id="349" name="Google Shape;349;p30"/>
          <p:cNvSpPr txBox="1">
            <a:spLocks noGrp="1"/>
          </p:cNvSpPr>
          <p:nvPr>
            <p:ph type="body" idx="1"/>
          </p:nvPr>
        </p:nvSpPr>
        <p:spPr>
          <a:xfrm>
            <a:off x="2589212" y="1365161"/>
            <a:ext cx="8915400" cy="5177307"/>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2800"/>
              <a:buChar char="🠶"/>
            </a:pPr>
            <a:r>
              <a:rPr lang="en-US" sz="2800"/>
              <a:t>Where evidence is provided, THE evaluate if the evidence fully answers the question, partially answers the question, or does not answer the question. This scores one, half, or zero points. Universities that are unable to provide data on a specific metric are scored at zero for that metric. </a:t>
            </a:r>
            <a:endParaRPr/>
          </a:p>
          <a:p>
            <a:pPr marL="342900" lvl="0" indent="-342900" algn="l" rtl="0">
              <a:spcBef>
                <a:spcPts val="1000"/>
              </a:spcBef>
              <a:spcAft>
                <a:spcPts val="0"/>
              </a:spcAft>
              <a:buSzPts val="2800"/>
              <a:buChar char="🠶"/>
            </a:pPr>
            <a:r>
              <a:rPr lang="en-US" sz="2800" b="1"/>
              <a:t>Evidence is evaluated for relevance: </a:t>
            </a:r>
            <a:endParaRPr sz="2800"/>
          </a:p>
          <a:p>
            <a:pPr marL="742950" lvl="1" indent="-285750" algn="l" rtl="0">
              <a:spcBef>
                <a:spcPts val="1000"/>
              </a:spcBef>
              <a:spcAft>
                <a:spcPts val="0"/>
              </a:spcAft>
              <a:buSzPts val="2400"/>
              <a:buChar char="🠶"/>
            </a:pPr>
            <a:r>
              <a:rPr lang="en-US" sz="2400" b="1"/>
              <a:t>1 point specific </a:t>
            </a:r>
            <a:endParaRPr sz="2400"/>
          </a:p>
          <a:p>
            <a:pPr marL="742950" lvl="1" indent="-285750" algn="l" rtl="0">
              <a:spcBef>
                <a:spcPts val="1000"/>
              </a:spcBef>
              <a:spcAft>
                <a:spcPts val="0"/>
              </a:spcAft>
              <a:buSzPts val="2400"/>
              <a:buChar char="🠶"/>
            </a:pPr>
            <a:r>
              <a:rPr lang="en-US" sz="2400" b="1"/>
              <a:t>0.5 point general </a:t>
            </a:r>
            <a:endParaRPr sz="2400"/>
          </a:p>
          <a:p>
            <a:pPr marL="742950" lvl="1" indent="-285750" algn="l" rtl="0">
              <a:spcBef>
                <a:spcPts val="1000"/>
              </a:spcBef>
              <a:spcAft>
                <a:spcPts val="0"/>
              </a:spcAft>
              <a:buSzPts val="2400"/>
              <a:buChar char="🠶"/>
            </a:pPr>
            <a:r>
              <a:rPr lang="en-US" sz="2400" b="1"/>
              <a:t>0 point not relevant </a:t>
            </a:r>
            <a:endParaRPr sz="2400"/>
          </a:p>
          <a:p>
            <a:pPr marL="342900" lvl="0" indent="-228600" algn="l" rtl="0">
              <a:spcBef>
                <a:spcPts val="1000"/>
              </a:spcBef>
              <a:spcAft>
                <a:spcPts val="0"/>
              </a:spcAft>
              <a:buSzPts val="1800"/>
              <a:buNone/>
            </a:pPr>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53"/>
        <p:cNvGrpSpPr/>
        <p:nvPr/>
      </p:nvGrpSpPr>
      <p:grpSpPr>
        <a:xfrm>
          <a:off x="0" y="0"/>
          <a:ext cx="0" cy="0"/>
          <a:chOff x="0" y="0"/>
          <a:chExt cx="0" cy="0"/>
        </a:xfrm>
      </p:grpSpPr>
      <p:sp>
        <p:nvSpPr>
          <p:cNvPr id="354" name="Google Shape;354;p31"/>
          <p:cNvSpPr txBox="1">
            <a:spLocks noGrp="1"/>
          </p:cNvSpPr>
          <p:nvPr>
            <p:ph type="title"/>
          </p:nvPr>
        </p:nvSpPr>
        <p:spPr>
          <a:xfrm>
            <a:off x="2589212" y="112481"/>
            <a:ext cx="8911687" cy="86723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en-US" b="1"/>
              <a:t>Calculating the overall score </a:t>
            </a:r>
            <a:endParaRPr/>
          </a:p>
        </p:txBody>
      </p:sp>
      <p:sp>
        <p:nvSpPr>
          <p:cNvPr id="355" name="Google Shape;355;p31"/>
          <p:cNvSpPr txBox="1">
            <a:spLocks noGrp="1"/>
          </p:cNvSpPr>
          <p:nvPr>
            <p:ph type="body" idx="1"/>
          </p:nvPr>
        </p:nvSpPr>
        <p:spPr>
          <a:xfrm>
            <a:off x="2589212" y="1393371"/>
            <a:ext cx="8915400" cy="5312229"/>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2400"/>
              <a:buChar char="🠶"/>
            </a:pPr>
            <a:r>
              <a:rPr lang="en-US" sz="2400"/>
              <a:t>Calculation of the overall score is done using the following proportions: </a:t>
            </a:r>
            <a:endParaRPr/>
          </a:p>
          <a:p>
            <a:pPr marL="742950" lvl="1" indent="-285750" algn="l" rtl="0">
              <a:spcBef>
                <a:spcPts val="1000"/>
              </a:spcBef>
              <a:spcAft>
                <a:spcPts val="0"/>
              </a:spcAft>
              <a:buSzPts val="2000"/>
              <a:buChar char="🠶"/>
            </a:pPr>
            <a:r>
              <a:rPr lang="en-US" sz="2000"/>
              <a:t>SDG 17: 22% </a:t>
            </a:r>
            <a:endParaRPr/>
          </a:p>
          <a:p>
            <a:pPr marL="742950" lvl="1" indent="-285750" algn="l" rtl="0">
              <a:spcBef>
                <a:spcPts val="1000"/>
              </a:spcBef>
              <a:spcAft>
                <a:spcPts val="0"/>
              </a:spcAft>
              <a:buSzPts val="2000"/>
              <a:buChar char="🠶"/>
            </a:pPr>
            <a:r>
              <a:rPr lang="en-US" sz="2000"/>
              <a:t>Top three SDGs: each 26% </a:t>
            </a:r>
            <a:endParaRPr/>
          </a:p>
          <a:p>
            <a:pPr marL="742950" lvl="1" indent="-184150" algn="l" rtl="0">
              <a:spcBef>
                <a:spcPts val="1000"/>
              </a:spcBef>
              <a:spcAft>
                <a:spcPts val="0"/>
              </a:spcAft>
              <a:buSzPts val="1600"/>
              <a:buNone/>
            </a:pPr>
            <a:endParaRPr/>
          </a:p>
          <a:p>
            <a:pPr marL="742950" lvl="1" indent="-184150" algn="l" rtl="0">
              <a:spcBef>
                <a:spcPts val="1000"/>
              </a:spcBef>
              <a:spcAft>
                <a:spcPts val="0"/>
              </a:spcAft>
              <a:buSzPts val="1600"/>
              <a:buNone/>
            </a:pPr>
            <a:endParaRPr/>
          </a:p>
          <a:p>
            <a:pPr marL="742950" lvl="1" indent="-184150" algn="l" rtl="0">
              <a:spcBef>
                <a:spcPts val="1000"/>
              </a:spcBef>
              <a:spcAft>
                <a:spcPts val="0"/>
              </a:spcAft>
              <a:buSzPts val="1600"/>
              <a:buNone/>
            </a:pPr>
            <a:endParaRPr/>
          </a:p>
          <a:p>
            <a:pPr marL="342900" lvl="0" indent="-228600" algn="l" rtl="0">
              <a:spcBef>
                <a:spcPts val="1000"/>
              </a:spcBef>
              <a:spcAft>
                <a:spcPts val="0"/>
              </a:spcAft>
              <a:buSzPts val="1800"/>
              <a:buNone/>
            </a:pPr>
            <a:endParaRPr/>
          </a:p>
        </p:txBody>
      </p:sp>
      <p:pic>
        <p:nvPicPr>
          <p:cNvPr id="356" name="Google Shape;356;p31"/>
          <p:cNvPicPr preferRelativeResize="0"/>
          <p:nvPr/>
        </p:nvPicPr>
        <p:blipFill rotWithShape="1">
          <a:blip r:embed="rId3">
            <a:alphaModFix/>
          </a:blip>
          <a:srcRect/>
          <a:stretch/>
        </p:blipFill>
        <p:spPr>
          <a:xfrm>
            <a:off x="2989262" y="3550782"/>
            <a:ext cx="9068204" cy="3002417"/>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60"/>
        <p:cNvGrpSpPr/>
        <p:nvPr/>
      </p:nvGrpSpPr>
      <p:grpSpPr>
        <a:xfrm>
          <a:off x="0" y="0"/>
          <a:ext cx="0" cy="0"/>
          <a:chOff x="0" y="0"/>
          <a:chExt cx="0" cy="0"/>
        </a:xfrm>
      </p:grpSpPr>
      <p:sp>
        <p:nvSpPr>
          <p:cNvPr id="361" name="Google Shape;361;p32"/>
          <p:cNvSpPr txBox="1">
            <a:spLocks noGrp="1"/>
          </p:cNvSpPr>
          <p:nvPr>
            <p:ph type="title"/>
          </p:nvPr>
        </p:nvSpPr>
        <p:spPr>
          <a:xfrm>
            <a:off x="2592925" y="624110"/>
            <a:ext cx="8911687" cy="128089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en-US" b="1"/>
              <a:t>Conclusion</a:t>
            </a:r>
            <a:endParaRPr/>
          </a:p>
        </p:txBody>
      </p:sp>
      <p:sp>
        <p:nvSpPr>
          <p:cNvPr id="362" name="Google Shape;362;p32"/>
          <p:cNvSpPr txBox="1">
            <a:spLocks noGrp="1"/>
          </p:cNvSpPr>
          <p:nvPr>
            <p:ph type="body" idx="1"/>
          </p:nvPr>
        </p:nvSpPr>
        <p:spPr>
          <a:xfrm>
            <a:off x="2589212" y="1543987"/>
            <a:ext cx="8915400" cy="4367235"/>
          </a:xfrm>
          <a:prstGeom prst="rect">
            <a:avLst/>
          </a:prstGeom>
          <a:noFill/>
          <a:ln>
            <a:noFill/>
          </a:ln>
        </p:spPr>
        <p:txBody>
          <a:bodyPr spcFirstLastPara="1" wrap="square" lIns="91425" tIns="45700" rIns="91425" bIns="45700" anchor="t" anchorCtr="0">
            <a:normAutofit fontScale="92500" lnSpcReduction="20000"/>
          </a:bodyPr>
          <a:lstStyle/>
          <a:p>
            <a:pPr marL="342900" lvl="0" indent="-342900" algn="l" rtl="0">
              <a:lnSpc>
                <a:spcPct val="150000"/>
              </a:lnSpc>
              <a:spcBef>
                <a:spcPts val="0"/>
              </a:spcBef>
              <a:spcAft>
                <a:spcPts val="0"/>
              </a:spcAft>
              <a:buSzPct val="100000"/>
              <a:buChar char="🠶"/>
            </a:pPr>
            <a:r>
              <a:rPr lang="en-US" sz="2800"/>
              <a:t>Ranking is inevitable whether we like it or not.</a:t>
            </a:r>
            <a:endParaRPr/>
          </a:p>
          <a:p>
            <a:pPr marL="342900" lvl="0" indent="-342900" algn="l" rtl="0">
              <a:lnSpc>
                <a:spcPct val="150000"/>
              </a:lnSpc>
              <a:spcBef>
                <a:spcPts val="1000"/>
              </a:spcBef>
              <a:spcAft>
                <a:spcPts val="0"/>
              </a:spcAft>
              <a:buSzPct val="100000"/>
              <a:buChar char="🠶"/>
            </a:pPr>
            <a:r>
              <a:rPr lang="en-US" sz="2800"/>
              <a:t>Impact Ranking connects our good practices with global community</a:t>
            </a:r>
            <a:endParaRPr/>
          </a:p>
          <a:p>
            <a:pPr marL="342900" lvl="0" indent="-342900" algn="l" rtl="0">
              <a:lnSpc>
                <a:spcPct val="150000"/>
              </a:lnSpc>
              <a:spcBef>
                <a:spcPts val="1000"/>
              </a:spcBef>
              <a:spcAft>
                <a:spcPts val="0"/>
              </a:spcAft>
              <a:buSzPct val="100000"/>
              <a:buChar char="🠶"/>
            </a:pPr>
            <a:r>
              <a:rPr lang="en-US" sz="2800"/>
              <a:t>Provision of Data is the essence of this ranking. </a:t>
            </a:r>
            <a:endParaRPr/>
          </a:p>
          <a:p>
            <a:pPr marL="342900" lvl="0" indent="-342900" algn="l" rtl="0">
              <a:lnSpc>
                <a:spcPct val="150000"/>
              </a:lnSpc>
              <a:spcBef>
                <a:spcPts val="1000"/>
              </a:spcBef>
              <a:spcAft>
                <a:spcPts val="0"/>
              </a:spcAft>
              <a:buSzPct val="100000"/>
              <a:buChar char="🠶"/>
            </a:pPr>
            <a:r>
              <a:rPr lang="en-US" sz="2800"/>
              <a:t>Try linking your practices with SDGs from now on.</a:t>
            </a:r>
            <a:endParaRPr/>
          </a:p>
          <a:p>
            <a:pPr marL="342900" lvl="0" indent="-342900" algn="l" rtl="0">
              <a:lnSpc>
                <a:spcPct val="150000"/>
              </a:lnSpc>
              <a:spcBef>
                <a:spcPts val="1000"/>
              </a:spcBef>
              <a:spcAft>
                <a:spcPts val="0"/>
              </a:spcAft>
              <a:buSzPct val="100000"/>
              <a:buChar char="🠶"/>
            </a:pPr>
            <a:r>
              <a:rPr lang="en-US" sz="2800"/>
              <a:t>Participate this year and learn how to make it more effective for future.</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66"/>
        <p:cNvGrpSpPr/>
        <p:nvPr/>
      </p:nvGrpSpPr>
      <p:grpSpPr>
        <a:xfrm>
          <a:off x="0" y="0"/>
          <a:ext cx="0" cy="0"/>
          <a:chOff x="0" y="0"/>
          <a:chExt cx="0" cy="0"/>
        </a:xfrm>
      </p:grpSpPr>
      <p:sp>
        <p:nvSpPr>
          <p:cNvPr id="367" name="Google Shape;367;p33"/>
          <p:cNvSpPr txBox="1">
            <a:spLocks noGrp="1"/>
          </p:cNvSpPr>
          <p:nvPr>
            <p:ph type="title" idx="4294967295"/>
          </p:nvPr>
        </p:nvSpPr>
        <p:spPr>
          <a:xfrm rot="-1836287">
            <a:off x="3279775" y="2378075"/>
            <a:ext cx="8912225" cy="128111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5400"/>
              <a:buFont typeface="Century Gothic"/>
              <a:buNone/>
            </a:pPr>
            <a:r>
              <a:rPr lang="en-US" sz="5400" b="1"/>
              <a:t>Question/Answer</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g306a9f956ca_0_45"/>
          <p:cNvSpPr txBox="1">
            <a:spLocks noGrp="1"/>
          </p:cNvSpPr>
          <p:nvPr>
            <p:ph type="title"/>
          </p:nvPr>
        </p:nvSpPr>
        <p:spPr>
          <a:xfrm>
            <a:off x="2462296" y="0"/>
            <a:ext cx="8911800" cy="6750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en-US" b="1"/>
              <a:t>UN SDGs</a:t>
            </a:r>
            <a:endParaRPr/>
          </a:p>
        </p:txBody>
      </p:sp>
      <p:pic>
        <p:nvPicPr>
          <p:cNvPr id="188" name="Google Shape;188;g306a9f956ca_0_45"/>
          <p:cNvPicPr preferRelativeResize="0">
            <a:picLocks noGrp="1"/>
          </p:cNvPicPr>
          <p:nvPr>
            <p:ph type="body" idx="1"/>
          </p:nvPr>
        </p:nvPicPr>
        <p:blipFill rotWithShape="1">
          <a:blip r:embed="rId3">
            <a:alphaModFix/>
          </a:blip>
          <a:srcRect/>
          <a:stretch/>
        </p:blipFill>
        <p:spPr>
          <a:xfrm>
            <a:off x="1611086" y="674914"/>
            <a:ext cx="10581000" cy="6183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g306a9f956ca_0_13"/>
          <p:cNvSpPr txBox="1">
            <a:spLocks noGrp="1"/>
          </p:cNvSpPr>
          <p:nvPr>
            <p:ph type="title"/>
          </p:nvPr>
        </p:nvSpPr>
        <p:spPr>
          <a:xfrm>
            <a:off x="2592925" y="624110"/>
            <a:ext cx="8911800" cy="1281000"/>
          </a:xfrm>
          <a:prstGeom prst="rect">
            <a:avLst/>
          </a:prstGeom>
        </p:spPr>
        <p:txBody>
          <a:bodyPr spcFirstLastPara="1" wrap="square" lIns="91425" tIns="45700" rIns="91425" bIns="45700" anchor="t" anchorCtr="0">
            <a:normAutofit/>
          </a:bodyPr>
          <a:lstStyle/>
          <a:p>
            <a:pPr marL="0" lvl="0" indent="0" algn="l" rtl="0">
              <a:spcBef>
                <a:spcPts val="0"/>
              </a:spcBef>
              <a:spcAft>
                <a:spcPts val="0"/>
              </a:spcAft>
              <a:buNone/>
            </a:pPr>
            <a:r>
              <a:rPr lang="en-US"/>
              <a:t>SDGs and Universities </a:t>
            </a:r>
            <a:endParaRPr/>
          </a:p>
        </p:txBody>
      </p:sp>
      <p:sp>
        <p:nvSpPr>
          <p:cNvPr id="195" name="Google Shape;195;g306a9f956ca_0_13"/>
          <p:cNvSpPr txBox="1">
            <a:spLocks noGrp="1"/>
          </p:cNvSpPr>
          <p:nvPr>
            <p:ph type="body" idx="1"/>
          </p:nvPr>
        </p:nvSpPr>
        <p:spPr>
          <a:xfrm>
            <a:off x="2589212" y="2133600"/>
            <a:ext cx="8915400" cy="3777600"/>
          </a:xfrm>
          <a:prstGeom prst="rect">
            <a:avLst/>
          </a:prstGeom>
        </p:spPr>
        <p:txBody>
          <a:bodyPr spcFirstLastPara="1" wrap="square" lIns="91425" tIns="45700" rIns="91425" bIns="45700" anchor="t" anchorCtr="0">
            <a:normAutofit/>
          </a:bodyPr>
          <a:lstStyle/>
          <a:p>
            <a:pPr marL="0" lvl="0" indent="0" algn="l" rtl="0">
              <a:spcBef>
                <a:spcPts val="1000"/>
              </a:spcBef>
              <a:spcAft>
                <a:spcPts val="0"/>
              </a:spcAft>
              <a:buNone/>
            </a:pPr>
            <a:r>
              <a:rPr lang="en-US" sz="2900"/>
              <a:t>THREE KEY ROLES:</a:t>
            </a:r>
            <a:endParaRPr sz="2900"/>
          </a:p>
          <a:p>
            <a:pPr marL="0" lvl="0" indent="0" algn="l" rtl="0">
              <a:spcBef>
                <a:spcPts val="1000"/>
              </a:spcBef>
              <a:spcAft>
                <a:spcPts val="0"/>
              </a:spcAft>
              <a:buNone/>
            </a:pPr>
            <a:r>
              <a:rPr lang="en-US" sz="2750" b="1">
                <a:solidFill>
                  <a:srgbClr val="333333"/>
                </a:solidFill>
                <a:highlight>
                  <a:srgbClr val="FFFFFF"/>
                </a:highlight>
                <a:latin typeface="Roboto"/>
                <a:ea typeface="Roboto"/>
                <a:cs typeface="Roboto"/>
                <a:sym typeface="Roboto"/>
              </a:rPr>
              <a:t>Expanding human capital </a:t>
            </a:r>
            <a:r>
              <a:rPr lang="en-US" sz="2750">
                <a:solidFill>
                  <a:srgbClr val="333333"/>
                </a:solidFill>
                <a:highlight>
                  <a:srgbClr val="FFFFFF"/>
                </a:highlight>
                <a:latin typeface="Roboto"/>
                <a:ea typeface="Roboto"/>
                <a:cs typeface="Roboto"/>
                <a:sym typeface="Roboto"/>
              </a:rPr>
              <a:t>with an SDG perspective: first, by training students to understand how the SDGs are going to make their work better and more sustainable.</a:t>
            </a:r>
            <a:endParaRPr sz="2750">
              <a:solidFill>
                <a:srgbClr val="333333"/>
              </a:solidFill>
              <a:highlight>
                <a:srgbClr val="FFFFFF"/>
              </a:highlight>
              <a:latin typeface="Roboto"/>
              <a:ea typeface="Roboto"/>
              <a:cs typeface="Roboto"/>
              <a:sym typeface="Roboto"/>
            </a:endParaRPr>
          </a:p>
          <a:p>
            <a:pPr marL="0" lvl="0" indent="0" algn="l" rtl="0">
              <a:spcBef>
                <a:spcPts val="1000"/>
              </a:spcBef>
              <a:spcAft>
                <a:spcPts val="0"/>
              </a:spcAft>
              <a:buNone/>
            </a:pPr>
            <a:r>
              <a:rPr lang="en-US" sz="2750">
                <a:solidFill>
                  <a:srgbClr val="333333"/>
                </a:solidFill>
                <a:highlight>
                  <a:srgbClr val="FFFFFF"/>
                </a:highlight>
                <a:latin typeface="Roboto"/>
                <a:ea typeface="Roboto"/>
                <a:cs typeface="Roboto"/>
                <a:sym typeface="Roboto"/>
              </a:rPr>
              <a:t>Universities will need to educate their students on the social, economic and environmental implications of their future careers and professional work.</a:t>
            </a:r>
            <a:endParaRPr sz="3850">
              <a:solidFill>
                <a:srgbClr val="333333"/>
              </a:solidFill>
              <a:highlight>
                <a:srgbClr val="FFFFFF"/>
              </a:highlight>
              <a:latin typeface="Roboto"/>
              <a:ea typeface="Roboto"/>
              <a:cs typeface="Roboto"/>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g306a9f956ca_0_21"/>
          <p:cNvSpPr txBox="1">
            <a:spLocks noGrp="1"/>
          </p:cNvSpPr>
          <p:nvPr>
            <p:ph type="title"/>
          </p:nvPr>
        </p:nvSpPr>
        <p:spPr>
          <a:xfrm>
            <a:off x="2592925" y="624110"/>
            <a:ext cx="8911800" cy="1281000"/>
          </a:xfrm>
          <a:prstGeom prst="rect">
            <a:avLst/>
          </a:prstGeom>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100"/>
              <a:buFont typeface="Arial"/>
              <a:buNone/>
            </a:pPr>
            <a:r>
              <a:rPr lang="en-US"/>
              <a:t>SDGs and Universities </a:t>
            </a:r>
            <a:endParaRPr/>
          </a:p>
        </p:txBody>
      </p:sp>
      <p:sp>
        <p:nvSpPr>
          <p:cNvPr id="202" name="Google Shape;202;g306a9f956ca_0_21"/>
          <p:cNvSpPr txBox="1">
            <a:spLocks noGrp="1"/>
          </p:cNvSpPr>
          <p:nvPr>
            <p:ph type="body" idx="1"/>
          </p:nvPr>
        </p:nvSpPr>
        <p:spPr>
          <a:xfrm>
            <a:off x="2589212" y="2133600"/>
            <a:ext cx="8915400" cy="3777600"/>
          </a:xfrm>
          <a:prstGeom prst="rect">
            <a:avLst/>
          </a:prstGeom>
          <a:ln w="19050" cap="flat" cmpd="sng">
            <a:solidFill>
              <a:srgbClr val="000000"/>
            </a:solidFill>
            <a:prstDash val="solid"/>
            <a:round/>
            <a:headEnd type="none" w="sm" len="sm"/>
            <a:tailEnd type="none" w="sm" len="sm"/>
          </a:ln>
        </p:spPr>
        <p:txBody>
          <a:bodyPr spcFirstLastPara="1" wrap="square" lIns="91425" tIns="45700" rIns="91425" bIns="45700" anchor="t" anchorCtr="0">
            <a:normAutofit/>
          </a:bodyPr>
          <a:lstStyle/>
          <a:p>
            <a:pPr marL="0" lvl="0" indent="0" algn="l" rtl="0">
              <a:spcBef>
                <a:spcPts val="1000"/>
              </a:spcBef>
              <a:spcAft>
                <a:spcPts val="0"/>
              </a:spcAft>
              <a:buNone/>
            </a:pPr>
            <a:r>
              <a:rPr lang="en-US" sz="2650" b="1">
                <a:solidFill>
                  <a:srgbClr val="333333"/>
                </a:solidFill>
                <a:highlight>
                  <a:srgbClr val="FFFFFF"/>
                </a:highlight>
                <a:latin typeface="Roboto"/>
                <a:ea typeface="Roboto"/>
                <a:cs typeface="Roboto"/>
                <a:sym typeface="Roboto"/>
              </a:rPr>
              <a:t>Research.</a:t>
            </a:r>
            <a:r>
              <a:rPr lang="en-US" sz="2650">
                <a:solidFill>
                  <a:srgbClr val="333333"/>
                </a:solidFill>
                <a:highlight>
                  <a:srgbClr val="FFFFFF"/>
                </a:highlight>
                <a:latin typeface="Roboto"/>
                <a:ea typeface="Roboto"/>
                <a:cs typeface="Roboto"/>
                <a:sym typeface="Roboto"/>
              </a:rPr>
              <a:t> Researchers at universities have a privileged vantage point to look at the different SDGs, understand what approaches are more effective and analyze the process of implementing the 2030 Agenda. </a:t>
            </a:r>
            <a:endParaRPr sz="2650">
              <a:solidFill>
                <a:srgbClr val="333333"/>
              </a:solidFill>
              <a:highlight>
                <a:srgbClr val="FFFFFF"/>
              </a:highlight>
              <a:latin typeface="Roboto"/>
              <a:ea typeface="Roboto"/>
              <a:cs typeface="Roboto"/>
              <a:sym typeface="Roboto"/>
            </a:endParaRPr>
          </a:p>
          <a:p>
            <a:pPr marL="0" lvl="0" indent="0" algn="l" rtl="0">
              <a:spcBef>
                <a:spcPts val="1000"/>
              </a:spcBef>
              <a:spcAft>
                <a:spcPts val="0"/>
              </a:spcAft>
              <a:buNone/>
            </a:pPr>
            <a:endParaRPr sz="2250">
              <a:solidFill>
                <a:srgbClr val="333333"/>
              </a:solidFill>
              <a:highlight>
                <a:srgbClr val="FFFFFF"/>
              </a:highlight>
              <a:latin typeface="Roboto"/>
              <a:ea typeface="Roboto"/>
              <a:cs typeface="Roboto"/>
              <a:sym typeface="Roboto"/>
            </a:endParaRPr>
          </a:p>
          <a:p>
            <a:pPr marL="0" lvl="0" indent="0" algn="l" rtl="0">
              <a:spcBef>
                <a:spcPts val="1000"/>
              </a:spcBef>
              <a:spcAft>
                <a:spcPts val="0"/>
              </a:spcAft>
              <a:buNone/>
            </a:pPr>
            <a:endParaRPr sz="2250">
              <a:solidFill>
                <a:srgbClr val="333333"/>
              </a:solidFill>
              <a:highlight>
                <a:srgbClr val="FFFFFF"/>
              </a:highlight>
              <a:latin typeface="Roboto"/>
              <a:ea typeface="Roboto"/>
              <a:cs typeface="Roboto"/>
              <a:sym typeface="Roboto"/>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g306a9f956ca_0_28"/>
          <p:cNvSpPr txBox="1">
            <a:spLocks noGrp="1"/>
          </p:cNvSpPr>
          <p:nvPr>
            <p:ph type="title"/>
          </p:nvPr>
        </p:nvSpPr>
        <p:spPr>
          <a:xfrm>
            <a:off x="2592925" y="624110"/>
            <a:ext cx="8911800" cy="1281000"/>
          </a:xfrm>
          <a:prstGeom prst="rect">
            <a:avLst/>
          </a:prstGeom>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100"/>
              <a:buFont typeface="Arial"/>
              <a:buNone/>
            </a:pPr>
            <a:r>
              <a:rPr lang="en-US"/>
              <a:t>SDGs and Universities </a:t>
            </a:r>
            <a:endParaRPr/>
          </a:p>
        </p:txBody>
      </p:sp>
      <p:sp>
        <p:nvSpPr>
          <p:cNvPr id="209" name="Google Shape;209;g306a9f956ca_0_28"/>
          <p:cNvSpPr txBox="1">
            <a:spLocks noGrp="1"/>
          </p:cNvSpPr>
          <p:nvPr>
            <p:ph type="body" idx="1"/>
          </p:nvPr>
        </p:nvSpPr>
        <p:spPr>
          <a:xfrm>
            <a:off x="2589212" y="2133600"/>
            <a:ext cx="8915400" cy="3777600"/>
          </a:xfrm>
          <a:prstGeom prst="rect">
            <a:avLst/>
          </a:prstGeom>
        </p:spPr>
        <p:txBody>
          <a:bodyPr spcFirstLastPara="1" wrap="square" lIns="91425" tIns="45700" rIns="91425" bIns="45700" anchor="t" anchorCtr="0">
            <a:normAutofit/>
          </a:bodyPr>
          <a:lstStyle/>
          <a:p>
            <a:pPr marL="0" lvl="0" indent="0" algn="l" rtl="0">
              <a:spcBef>
                <a:spcPts val="1000"/>
              </a:spcBef>
              <a:spcAft>
                <a:spcPts val="0"/>
              </a:spcAft>
              <a:buNone/>
            </a:pPr>
            <a:r>
              <a:rPr lang="en-US" sz="2750" b="1">
                <a:solidFill>
                  <a:srgbClr val="333333"/>
                </a:solidFill>
                <a:highlight>
                  <a:srgbClr val="FFFFFF"/>
                </a:highlight>
                <a:latin typeface="Roboto"/>
                <a:ea typeface="Roboto"/>
                <a:cs typeface="Roboto"/>
                <a:sym typeface="Roboto"/>
              </a:rPr>
              <a:t>Implementing the agenda</a:t>
            </a:r>
            <a:r>
              <a:rPr lang="en-US" sz="2750">
                <a:solidFill>
                  <a:srgbClr val="333333"/>
                </a:solidFill>
                <a:highlight>
                  <a:srgbClr val="FFFFFF"/>
                </a:highlight>
                <a:latin typeface="Roboto"/>
                <a:ea typeface="Roboto"/>
                <a:cs typeface="Roboto"/>
                <a:sym typeface="Roboto"/>
              </a:rPr>
              <a:t>. From a role of observers, universities are increasingly becoming actors in multi-stakeholder partnerships for the SDGs. University researchers and students are participating hands-on in projects with their expertise, time and financial resources. They can contribute to knowledge transfer and build the tools that the SDGs will require.</a:t>
            </a:r>
            <a:endParaRPr sz="35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2"/>
          <p:cNvSpPr txBox="1">
            <a:spLocks noGrp="1"/>
          </p:cNvSpPr>
          <p:nvPr>
            <p:ph type="title"/>
          </p:nvPr>
        </p:nvSpPr>
        <p:spPr>
          <a:xfrm>
            <a:off x="2607915" y="234366"/>
            <a:ext cx="8911687" cy="128089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en-US" b="1"/>
              <a:t>Various International Rankings</a:t>
            </a:r>
            <a:endParaRPr/>
          </a:p>
        </p:txBody>
      </p:sp>
      <p:sp>
        <p:nvSpPr>
          <p:cNvPr id="215" name="Google Shape;215;p2"/>
          <p:cNvSpPr txBox="1">
            <a:spLocks noGrp="1"/>
          </p:cNvSpPr>
          <p:nvPr>
            <p:ph type="body" idx="1"/>
          </p:nvPr>
        </p:nvSpPr>
        <p:spPr>
          <a:xfrm>
            <a:off x="2589212" y="1528997"/>
            <a:ext cx="8908244" cy="4871803"/>
          </a:xfrm>
          <a:prstGeom prst="rect">
            <a:avLst/>
          </a:prstGeom>
          <a:noFill/>
          <a:ln>
            <a:noFill/>
          </a:ln>
        </p:spPr>
        <p:txBody>
          <a:bodyPr spcFirstLastPara="1" wrap="square" lIns="91425" tIns="45700" rIns="91425" bIns="45700" anchor="t" anchorCtr="0">
            <a:normAutofit fontScale="85000" lnSpcReduction="20000"/>
          </a:bodyPr>
          <a:lstStyle/>
          <a:p>
            <a:pPr marL="342900" lvl="0" indent="-342900" algn="l" rtl="0">
              <a:spcBef>
                <a:spcPts val="0"/>
              </a:spcBef>
              <a:spcAft>
                <a:spcPts val="0"/>
              </a:spcAft>
              <a:buSzPct val="100000"/>
              <a:buChar char="🠶"/>
            </a:pPr>
            <a:r>
              <a:rPr lang="en-US" sz="4300" u="sng"/>
              <a:t>Major </a:t>
            </a:r>
            <a:r>
              <a:rPr lang="en-US" sz="4300" u="sng">
                <a:solidFill>
                  <a:schemeClr val="hlink"/>
                </a:solidFill>
                <a:hlinkClick r:id="rId3"/>
              </a:rPr>
              <a:t>international rankings</a:t>
            </a:r>
            <a:endParaRPr sz="4300"/>
          </a:p>
          <a:p>
            <a:pPr marL="742950" lvl="1" indent="-285750" algn="l" rtl="0">
              <a:lnSpc>
                <a:spcPct val="150000"/>
              </a:lnSpc>
              <a:spcBef>
                <a:spcPts val="1000"/>
              </a:spcBef>
              <a:spcAft>
                <a:spcPts val="0"/>
              </a:spcAft>
              <a:buSzPct val="100000"/>
              <a:buChar char="🠶"/>
            </a:pPr>
            <a:r>
              <a:rPr lang="en-US" sz="3900"/>
              <a:t>QS World University Rankings</a:t>
            </a:r>
            <a:endParaRPr/>
          </a:p>
          <a:p>
            <a:pPr marL="742950" lvl="1" indent="-285750" algn="l" rtl="0">
              <a:lnSpc>
                <a:spcPct val="150000"/>
              </a:lnSpc>
              <a:spcBef>
                <a:spcPts val="1000"/>
              </a:spcBef>
              <a:spcAft>
                <a:spcPts val="0"/>
              </a:spcAft>
              <a:buSzPct val="100000"/>
              <a:buChar char="🠶"/>
            </a:pPr>
            <a:r>
              <a:rPr lang="en-US" sz="3900" i="1"/>
              <a:t>Times Higher Education World University Rankings</a:t>
            </a:r>
            <a:endParaRPr sz="3900"/>
          </a:p>
          <a:p>
            <a:pPr marL="742950" lvl="1" indent="-285750" algn="l" rtl="0">
              <a:lnSpc>
                <a:spcPct val="150000"/>
              </a:lnSpc>
              <a:spcBef>
                <a:spcPts val="1000"/>
              </a:spcBef>
              <a:spcAft>
                <a:spcPts val="0"/>
              </a:spcAft>
              <a:buSzPct val="100000"/>
              <a:buChar char="🠶"/>
            </a:pPr>
            <a:r>
              <a:rPr lang="en-US" sz="3900" i="1"/>
              <a:t>Academic Ranking of World Universities</a:t>
            </a:r>
            <a:endParaRPr sz="3900"/>
          </a:p>
          <a:p>
            <a:pPr marL="342900" lvl="0" indent="-342900" algn="l" rtl="0">
              <a:spcBef>
                <a:spcPts val="1000"/>
              </a:spcBef>
              <a:spcAft>
                <a:spcPts val="0"/>
              </a:spcAft>
              <a:buSzPct val="100000"/>
              <a:buNone/>
            </a:pPr>
            <a:br>
              <a:rPr lang="en-US" u="sng">
                <a:solidFill>
                  <a:schemeClr val="hlink"/>
                </a:solidFill>
                <a:hlinkClick r:id="rId3"/>
              </a:rPr>
            </a:b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4"/>
          <p:cNvSpPr txBox="1">
            <a:spLocks noGrp="1"/>
          </p:cNvSpPr>
          <p:nvPr>
            <p:ph type="title"/>
          </p:nvPr>
        </p:nvSpPr>
        <p:spPr>
          <a:xfrm>
            <a:off x="2592925" y="624110"/>
            <a:ext cx="8911687" cy="128089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en-US" b="1"/>
              <a:t>Current Scenario in Higher Education</a:t>
            </a:r>
            <a:endParaRPr/>
          </a:p>
        </p:txBody>
      </p:sp>
      <p:sp>
        <p:nvSpPr>
          <p:cNvPr id="221" name="Google Shape;221;p4"/>
          <p:cNvSpPr txBox="1">
            <a:spLocks noGrp="1"/>
          </p:cNvSpPr>
          <p:nvPr>
            <p:ph type="body" idx="1"/>
          </p:nvPr>
        </p:nvSpPr>
        <p:spPr>
          <a:xfrm>
            <a:off x="2391737" y="1584101"/>
            <a:ext cx="9603275" cy="5048519"/>
          </a:xfrm>
          <a:prstGeom prst="rect">
            <a:avLst/>
          </a:prstGeom>
          <a:noFill/>
          <a:ln>
            <a:noFill/>
          </a:ln>
        </p:spPr>
        <p:txBody>
          <a:bodyPr spcFirstLastPara="1" wrap="square" lIns="91425" tIns="45700" rIns="91425" bIns="45700" anchor="t" anchorCtr="0">
            <a:normAutofit/>
          </a:bodyPr>
          <a:lstStyle/>
          <a:p>
            <a:pPr marL="342900" lvl="0" indent="-342900" algn="l" rtl="0">
              <a:lnSpc>
                <a:spcPct val="150000"/>
              </a:lnSpc>
              <a:spcBef>
                <a:spcPts val="0"/>
              </a:spcBef>
              <a:spcAft>
                <a:spcPts val="0"/>
              </a:spcAft>
              <a:buSzPts val="3600"/>
              <a:buChar char="🠶"/>
            </a:pPr>
            <a:r>
              <a:rPr lang="en-US" sz="3600"/>
              <a:t>Ranking Race </a:t>
            </a:r>
            <a:endParaRPr/>
          </a:p>
          <a:p>
            <a:pPr marL="342900" lvl="0" indent="-342900" algn="l" rtl="0">
              <a:lnSpc>
                <a:spcPct val="150000"/>
              </a:lnSpc>
              <a:spcBef>
                <a:spcPts val="1000"/>
              </a:spcBef>
              <a:spcAft>
                <a:spcPts val="0"/>
              </a:spcAft>
              <a:buSzPts val="3600"/>
              <a:buChar char="🠶"/>
            </a:pPr>
            <a:r>
              <a:rPr lang="en-US" sz="3600"/>
              <a:t>Lack of database.</a:t>
            </a:r>
            <a:endParaRPr/>
          </a:p>
          <a:p>
            <a:pPr marL="342900" lvl="0" indent="-342900" algn="l" rtl="0">
              <a:lnSpc>
                <a:spcPct val="150000"/>
              </a:lnSpc>
              <a:spcBef>
                <a:spcPts val="1000"/>
              </a:spcBef>
              <a:spcAft>
                <a:spcPts val="0"/>
              </a:spcAft>
              <a:buSzPts val="3600"/>
              <a:buChar char="🠶"/>
            </a:pPr>
            <a:r>
              <a:rPr lang="en-US" sz="3600"/>
              <a:t>Pressure from management</a:t>
            </a:r>
            <a:endParaRPr/>
          </a:p>
          <a:p>
            <a:pPr marL="342900" lvl="0" indent="-342900" algn="l" rtl="0">
              <a:lnSpc>
                <a:spcPct val="150000"/>
              </a:lnSpc>
              <a:spcBef>
                <a:spcPts val="1000"/>
              </a:spcBef>
              <a:spcAft>
                <a:spcPts val="0"/>
              </a:spcAft>
              <a:buSzPts val="3600"/>
              <a:buChar char="🠶"/>
            </a:pPr>
            <a:r>
              <a:rPr lang="en-US" sz="3600"/>
              <a:t>Projection of half truth</a:t>
            </a:r>
            <a:endParaRPr/>
          </a:p>
          <a:p>
            <a:pPr marL="342900" lvl="0" indent="-342900" algn="l" rtl="0">
              <a:lnSpc>
                <a:spcPct val="150000"/>
              </a:lnSpc>
              <a:spcBef>
                <a:spcPts val="1000"/>
              </a:spcBef>
              <a:spcAft>
                <a:spcPts val="0"/>
              </a:spcAft>
              <a:buSzPts val="3600"/>
              <a:buChar char="🠶"/>
            </a:pPr>
            <a:r>
              <a:rPr lang="en-US" sz="3600"/>
              <a:t>Focus on the part</a:t>
            </a:r>
            <a:endParaRPr/>
          </a:p>
          <a:p>
            <a:pPr marL="342900" lvl="0" indent="-228600" algn="l" rtl="0">
              <a:spcBef>
                <a:spcPts val="1000"/>
              </a:spcBef>
              <a:spcAft>
                <a:spcPts val="0"/>
              </a:spcAft>
              <a:buSzPts val="1800"/>
              <a:buNone/>
            </a:pPr>
            <a:endParaRPr/>
          </a:p>
          <a:p>
            <a:pPr marL="342900" lvl="0" indent="-228600" algn="l" rtl="0">
              <a:spcBef>
                <a:spcPts val="1000"/>
              </a:spcBef>
              <a:spcAft>
                <a:spcPts val="0"/>
              </a:spcAft>
              <a:buSzPts val="1800"/>
              <a:buNone/>
            </a:pPr>
            <a:endParaRPr/>
          </a:p>
        </p:txBody>
      </p:sp>
    </p:spTree>
  </p:cSld>
  <p:clrMapOvr>
    <a:masterClrMapping/>
  </p:clrMapOvr>
</p:sld>
</file>

<file path=ppt/theme/theme1.xml><?xml version="1.0" encoding="utf-8"?>
<a:theme xmlns:a="http://schemas.openxmlformats.org/drawingml/2006/main" name="Wisp">
  <a:themeElements>
    <a:clrScheme name="Wisp">
      <a:dk1>
        <a:srgbClr val="000000"/>
      </a:dk1>
      <a:lt1>
        <a:srgbClr val="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35</Slides>
  <Notes>35</Notes>
  <HiddenSlides>0</HiddenSlide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Wisp</vt:lpstr>
      <vt:lpstr>UN SDGs and Ranking September 2024</vt:lpstr>
      <vt:lpstr>Session Objectives</vt:lpstr>
      <vt:lpstr>What are Sustainable Developmental Goals (SDGs) </vt:lpstr>
      <vt:lpstr>UN SDGs</vt:lpstr>
      <vt:lpstr>SDGs and Universities </vt:lpstr>
      <vt:lpstr>SDGs and Universities </vt:lpstr>
      <vt:lpstr>SDGs and Universities </vt:lpstr>
      <vt:lpstr>Various International Rankings</vt:lpstr>
      <vt:lpstr>Current Scenario in Higher Education</vt:lpstr>
      <vt:lpstr>What is Impact Ranking</vt:lpstr>
      <vt:lpstr>What is Impact Ranking</vt:lpstr>
      <vt:lpstr>SDGs and Higher Education</vt:lpstr>
      <vt:lpstr>What is Impact Ranking</vt:lpstr>
      <vt:lpstr>What is Impact Ranking</vt:lpstr>
      <vt:lpstr>Impact Ranking Parameters: General</vt:lpstr>
      <vt:lpstr>How to Understand SDGs</vt:lpstr>
      <vt:lpstr>PowerPoint Presentation</vt:lpstr>
      <vt:lpstr>Partnership for the Goals (SDG 17)</vt:lpstr>
      <vt:lpstr>Partnership for the Goals (SDG 17)</vt:lpstr>
      <vt:lpstr>17.3 Publication of SDG reports</vt:lpstr>
      <vt:lpstr>17.4 Education for the SDGs</vt:lpstr>
      <vt:lpstr>PowerPoint Presentation</vt:lpstr>
      <vt:lpstr>PowerPoint Presentation</vt:lpstr>
      <vt:lpstr>How to Collect Data</vt:lpstr>
      <vt:lpstr>PowerPoint Presentation</vt:lpstr>
      <vt:lpstr>PowerPoint Presentation</vt:lpstr>
      <vt:lpstr>PowerPoint Presentation</vt:lpstr>
      <vt:lpstr>PowerPoint Presentation</vt:lpstr>
      <vt:lpstr>How Score is Calculated</vt:lpstr>
      <vt:lpstr>Impact Ranking Calculations</vt:lpstr>
      <vt:lpstr>Impact Ranking Calculations</vt:lpstr>
      <vt:lpstr>Impact Ranking Calculations</vt:lpstr>
      <vt:lpstr>Calculating the overall score </vt:lpstr>
      <vt:lpstr>Conclusion</vt:lpstr>
      <vt:lpstr>Question/Answer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 SDGs and Ranking September 2024</dc:title>
  <dc:creator>Windows User</dc:creator>
  <cp:lastModifiedBy>Abdul Wahid Usmani</cp:lastModifiedBy>
  <cp:revision>1</cp:revision>
  <dcterms:created xsi:type="dcterms:W3CDTF">2021-01-14T08:14:44Z</dcterms:created>
  <dcterms:modified xsi:type="dcterms:W3CDTF">2024-09-30T04:40:31Z</dcterms:modified>
</cp:coreProperties>
</file>